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1" r:id="rId2"/>
    <p:sldId id="2585" r:id="rId3"/>
    <p:sldId id="2562" r:id="rId4"/>
    <p:sldId id="2563" r:id="rId5"/>
    <p:sldId id="2564" r:id="rId6"/>
    <p:sldId id="2565" r:id="rId7"/>
    <p:sldId id="2566" r:id="rId8"/>
    <p:sldId id="2567" r:id="rId9"/>
    <p:sldId id="2568" r:id="rId10"/>
    <p:sldId id="2569" r:id="rId11"/>
    <p:sldId id="2570" r:id="rId12"/>
    <p:sldId id="2571" r:id="rId13"/>
    <p:sldId id="2572" r:id="rId14"/>
    <p:sldId id="2573" r:id="rId15"/>
    <p:sldId id="2574" r:id="rId16"/>
    <p:sldId id="2575" r:id="rId17"/>
    <p:sldId id="2576" r:id="rId18"/>
    <p:sldId id="2577" r:id="rId19"/>
    <p:sldId id="2578" r:id="rId20"/>
    <p:sldId id="2579" r:id="rId21"/>
    <p:sldId id="2580" r:id="rId22"/>
    <p:sldId id="2581" r:id="rId23"/>
    <p:sldId id="2582" r:id="rId24"/>
    <p:sldId id="25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Microsoft Power Pages: Building Dynamic Web Applications" id="{5C928428-E338-453B-9002-2002D5DF373A}">
          <p14:sldIdLst>
            <p14:sldId id="2561"/>
            <p14:sldId id="2585"/>
            <p14:sldId id="2562"/>
          </p14:sldIdLst>
        </p14:section>
        <p14:section name="Introduction to Microsoft Power Pages" id="{CAD1B930-CF64-4056-AD0B-210C661112FB}">
          <p14:sldIdLst>
            <p14:sldId id="2563"/>
            <p14:sldId id="2564"/>
            <p14:sldId id="2565"/>
            <p14:sldId id="2566"/>
          </p14:sldIdLst>
        </p14:section>
        <p14:section name="Getting Started with Power Pages" id="{33BDAAE3-0B23-4E4C-AEFF-3945BAC8B7C1}">
          <p14:sldIdLst>
            <p14:sldId id="2567"/>
            <p14:sldId id="2568"/>
            <p14:sldId id="2569"/>
            <p14:sldId id="2570"/>
          </p14:sldIdLst>
        </p14:section>
        <p14:section name="Designing and Customizing Pages" id="{E329F97D-B237-48AC-9830-EB1E4B06C771}">
          <p14:sldIdLst>
            <p14:sldId id="2571"/>
            <p14:sldId id="2572"/>
            <p14:sldId id="2573"/>
            <p14:sldId id="2574"/>
          </p14:sldIdLst>
        </p14:section>
        <p14:section name="Labs and Hands-On Demos" id="{387C6A9D-394A-4DAE-B049-E13846E52726}">
          <p14:sldIdLst>
            <p14:sldId id="2575"/>
            <p14:sldId id="2576"/>
            <p14:sldId id="2577"/>
            <p14:sldId id="2578"/>
          </p14:sldIdLst>
        </p14:section>
        <p14:section name="Advanced Features and Best Practices" id="{E41A363D-9739-4A1C-9F7C-73B7CE72711F}">
          <p14:sldIdLst>
            <p14:sldId id="2579"/>
            <p14:sldId id="2580"/>
            <p14:sldId id="2581"/>
            <p14:sldId id="2582"/>
          </p14:sldIdLst>
        </p14:section>
        <p14:section name="Conclusion" id="{08840AEB-C4FC-469F-B8B4-C4F59A304217}">
          <p14:sldIdLst>
            <p14:sldId id="25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70" d="100"/>
          <a:sy n="70" d="100"/>
        </p:scale>
        <p:origin x="168" y="288"/>
      </p:cViewPr>
      <p:guideLst/>
    </p:cSldViewPr>
  </p:slideViewPr>
  <p:notesTextViewPr>
    <p:cViewPr>
      <p:scale>
        <a:sx n="3" d="2"/>
        <a:sy n="3" d="2"/>
      </p:scale>
      <p:origin x="-6" y="-18"/>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ata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ata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88C6B2-AC2E-4A66-8563-72A202328CBB}"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5D6E8EC6-49C9-459E-9376-9FABDA8DABFC}">
      <dgm:prSet/>
      <dgm:spPr/>
      <dgm:t>
        <a:bodyPr/>
        <a:lstStyle/>
        <a:p>
          <a:pPr>
            <a:lnSpc>
              <a:spcPct val="100000"/>
            </a:lnSpc>
            <a:defRPr b="1"/>
          </a:pPr>
          <a:r>
            <a:rPr lang="en-US"/>
            <a:t>User-Friendly Templates</a:t>
          </a:r>
        </a:p>
      </dgm:t>
    </dgm:pt>
    <dgm:pt modelId="{23C6FEF7-701D-4CFC-A1A6-D4C6B57B55BF}" type="parTrans" cxnId="{733BEE22-21AA-4D0A-8A08-62B9420F7F8F}">
      <dgm:prSet/>
      <dgm:spPr/>
      <dgm:t>
        <a:bodyPr/>
        <a:lstStyle/>
        <a:p>
          <a:endParaRPr lang="en-US"/>
        </a:p>
      </dgm:t>
    </dgm:pt>
    <dgm:pt modelId="{0B0EA18A-26BA-479C-9F67-4168F4F1F712}" type="sibTrans" cxnId="{733BEE22-21AA-4D0A-8A08-62B9420F7F8F}">
      <dgm:prSet/>
      <dgm:spPr/>
      <dgm:t>
        <a:bodyPr/>
        <a:lstStyle/>
        <a:p>
          <a:pPr>
            <a:lnSpc>
              <a:spcPct val="100000"/>
            </a:lnSpc>
            <a:defRPr b="1"/>
          </a:pPr>
          <a:endParaRPr lang="en-US"/>
        </a:p>
      </dgm:t>
    </dgm:pt>
    <dgm:pt modelId="{09B347BD-A3E7-4E14-8E75-0721BCFA6466}">
      <dgm:prSet/>
      <dgm:spPr/>
      <dgm:t>
        <a:bodyPr/>
        <a:lstStyle/>
        <a:p>
          <a:pPr>
            <a:lnSpc>
              <a:spcPct val="100000"/>
            </a:lnSpc>
          </a:pPr>
          <a:r>
            <a:rPr lang="en-US"/>
            <a:t>Power Pages offers a variety of user-friendly templates that simplify the design process for developers and users alike.</a:t>
          </a:r>
        </a:p>
      </dgm:t>
    </dgm:pt>
    <dgm:pt modelId="{FEC742DC-1791-4591-BC90-2739B3AF60BD}" type="parTrans" cxnId="{F3D6BCF1-94F9-459D-96A5-7198E6BD97D0}">
      <dgm:prSet/>
      <dgm:spPr/>
      <dgm:t>
        <a:bodyPr/>
        <a:lstStyle/>
        <a:p>
          <a:endParaRPr lang="en-US"/>
        </a:p>
      </dgm:t>
    </dgm:pt>
    <dgm:pt modelId="{37B73867-B6D7-40DE-82C4-63124DA044C6}" type="sibTrans" cxnId="{F3D6BCF1-94F9-459D-96A5-7198E6BD97D0}">
      <dgm:prSet/>
      <dgm:spPr/>
      <dgm:t>
        <a:bodyPr/>
        <a:lstStyle/>
        <a:p>
          <a:endParaRPr lang="en-US"/>
        </a:p>
      </dgm:t>
    </dgm:pt>
    <dgm:pt modelId="{5CECFB85-6919-490E-9E03-E25022DE99D5}">
      <dgm:prSet/>
      <dgm:spPr/>
      <dgm:t>
        <a:bodyPr/>
        <a:lstStyle/>
        <a:p>
          <a:pPr>
            <a:lnSpc>
              <a:spcPct val="100000"/>
            </a:lnSpc>
            <a:defRPr b="1"/>
          </a:pPr>
          <a:r>
            <a:rPr lang="en-US"/>
            <a:t>Data Integration Capabilities</a:t>
          </a:r>
        </a:p>
      </dgm:t>
    </dgm:pt>
    <dgm:pt modelId="{E6B4A315-DA8A-4B40-82AE-78731295E5C1}" type="parTrans" cxnId="{5ECE704F-4588-49ED-9BFA-3257A6D8C44E}">
      <dgm:prSet/>
      <dgm:spPr/>
      <dgm:t>
        <a:bodyPr/>
        <a:lstStyle/>
        <a:p>
          <a:endParaRPr lang="en-US"/>
        </a:p>
      </dgm:t>
    </dgm:pt>
    <dgm:pt modelId="{2273A9A3-1BA8-414D-950B-7737EBC1C35E}" type="sibTrans" cxnId="{5ECE704F-4588-49ED-9BFA-3257A6D8C44E}">
      <dgm:prSet/>
      <dgm:spPr/>
      <dgm:t>
        <a:bodyPr/>
        <a:lstStyle/>
        <a:p>
          <a:pPr>
            <a:lnSpc>
              <a:spcPct val="100000"/>
            </a:lnSpc>
            <a:defRPr b="1"/>
          </a:pPr>
          <a:endParaRPr lang="en-US"/>
        </a:p>
      </dgm:t>
    </dgm:pt>
    <dgm:pt modelId="{0D42A8C6-82C7-454C-A8DA-D013666F7EA7}">
      <dgm:prSet/>
      <dgm:spPr/>
      <dgm:t>
        <a:bodyPr/>
        <a:lstStyle/>
        <a:p>
          <a:pPr>
            <a:lnSpc>
              <a:spcPct val="100000"/>
            </a:lnSpc>
          </a:pPr>
          <a:r>
            <a:rPr lang="en-US"/>
            <a:t>The platform supports robust data integration features that connect seamlessly with existing data sources, enhancing functionality.</a:t>
          </a:r>
        </a:p>
      </dgm:t>
    </dgm:pt>
    <dgm:pt modelId="{E00BCB8F-721F-4336-B139-55D4B7745286}" type="parTrans" cxnId="{AB01AE71-57E8-4808-AADE-8E5A9B7D700A}">
      <dgm:prSet/>
      <dgm:spPr/>
      <dgm:t>
        <a:bodyPr/>
        <a:lstStyle/>
        <a:p>
          <a:endParaRPr lang="en-US"/>
        </a:p>
      </dgm:t>
    </dgm:pt>
    <dgm:pt modelId="{C4DB5C77-FFAF-4DFF-86B8-24E1C5379997}" type="sibTrans" cxnId="{AB01AE71-57E8-4808-AADE-8E5A9B7D700A}">
      <dgm:prSet/>
      <dgm:spPr/>
      <dgm:t>
        <a:bodyPr/>
        <a:lstStyle/>
        <a:p>
          <a:endParaRPr lang="en-US"/>
        </a:p>
      </dgm:t>
    </dgm:pt>
    <dgm:pt modelId="{9E0CEBFA-1DC1-4D82-95F4-39C7B13477B0}">
      <dgm:prSet/>
      <dgm:spPr/>
      <dgm:t>
        <a:bodyPr/>
        <a:lstStyle/>
        <a:p>
          <a:pPr>
            <a:lnSpc>
              <a:spcPct val="100000"/>
            </a:lnSpc>
            <a:defRPr b="1"/>
          </a:pPr>
          <a:r>
            <a:rPr lang="en-US"/>
            <a:t>Responsive Design</a:t>
          </a:r>
        </a:p>
      </dgm:t>
    </dgm:pt>
    <dgm:pt modelId="{DA470711-9505-4962-AD9D-73794BAB175E}" type="parTrans" cxnId="{F1F9B696-8C38-4014-8F7F-03F926FDF5F5}">
      <dgm:prSet/>
      <dgm:spPr/>
      <dgm:t>
        <a:bodyPr/>
        <a:lstStyle/>
        <a:p>
          <a:endParaRPr lang="en-US"/>
        </a:p>
      </dgm:t>
    </dgm:pt>
    <dgm:pt modelId="{D8D8B84B-F0B0-4BFB-827E-01BDF7DBE9DE}" type="sibTrans" cxnId="{F1F9B696-8C38-4014-8F7F-03F926FDF5F5}">
      <dgm:prSet/>
      <dgm:spPr/>
      <dgm:t>
        <a:bodyPr/>
        <a:lstStyle/>
        <a:p>
          <a:endParaRPr lang="en-US"/>
        </a:p>
      </dgm:t>
    </dgm:pt>
    <dgm:pt modelId="{72C368E9-1E88-496D-8B9B-9E3958B19B67}">
      <dgm:prSet/>
      <dgm:spPr/>
      <dgm:t>
        <a:bodyPr/>
        <a:lstStyle/>
        <a:p>
          <a:pPr>
            <a:lnSpc>
              <a:spcPct val="100000"/>
            </a:lnSpc>
          </a:pPr>
          <a:r>
            <a:rPr lang="en-US"/>
            <a:t>Power Pages ensures that applications are responsive, providing a consistent user experience across devices of all sizes.</a:t>
          </a:r>
        </a:p>
      </dgm:t>
    </dgm:pt>
    <dgm:pt modelId="{E4C6497C-BFBD-4885-969F-20CD0B6A3370}" type="parTrans" cxnId="{AE9FA999-3A71-469B-89C8-CD5844A73D22}">
      <dgm:prSet/>
      <dgm:spPr/>
      <dgm:t>
        <a:bodyPr/>
        <a:lstStyle/>
        <a:p>
          <a:endParaRPr lang="en-US"/>
        </a:p>
      </dgm:t>
    </dgm:pt>
    <dgm:pt modelId="{2F084F7A-9619-4A56-A791-23818C5EAFCB}" type="sibTrans" cxnId="{AE9FA999-3A71-469B-89C8-CD5844A73D22}">
      <dgm:prSet/>
      <dgm:spPr/>
      <dgm:t>
        <a:bodyPr/>
        <a:lstStyle/>
        <a:p>
          <a:endParaRPr lang="en-US"/>
        </a:p>
      </dgm:t>
    </dgm:pt>
    <dgm:pt modelId="{7474AA44-D10B-4EF3-B41A-1E3DC7411216}" type="pres">
      <dgm:prSet presAssocID="{0088C6B2-AC2E-4A66-8563-72A202328CBB}" presName="Root" presStyleCnt="0">
        <dgm:presLayoutVars>
          <dgm:dir/>
          <dgm:resizeHandles val="exact"/>
        </dgm:presLayoutVars>
      </dgm:prSet>
      <dgm:spPr/>
    </dgm:pt>
    <dgm:pt modelId="{85AAAE58-839C-4589-A3D7-D6A432805538}" type="pres">
      <dgm:prSet presAssocID="{5D6E8EC6-49C9-459E-9376-9FABDA8DABFC}" presName="Composite" presStyleCnt="0"/>
      <dgm:spPr/>
    </dgm:pt>
    <dgm:pt modelId="{E7188027-46C4-4D42-BD24-D0F983B8AF97}" type="pres">
      <dgm:prSet presAssocID="{5D6E8EC6-49C9-459E-9376-9FABDA8DABF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0636" r="8613" b="-1"/>
          <a:stretch/>
        </a:blipFill>
      </dgm:spPr>
      <dgm:extLst>
        <a:ext uri="{E40237B7-FDA0-4F09-8148-C483321AD2D9}">
          <dgm14:cNvPr xmlns:dgm14="http://schemas.microsoft.com/office/drawing/2010/diagram" id="0" name="" descr="Traditional vanilla and caramel ice cream in a pastry cup"/>
        </a:ext>
      </dgm:extLst>
    </dgm:pt>
    <dgm:pt modelId="{DF86CAE6-7090-40C5-853A-F70D369C7193}" type="pres">
      <dgm:prSet presAssocID="{5D6E8EC6-49C9-459E-9376-9FABDA8DABFC}" presName="Subtitle" presStyleLbl="revTx" presStyleIdx="0" presStyleCnt="6">
        <dgm:presLayoutVars>
          <dgm:chMax val="0"/>
          <dgm:bulletEnabled/>
        </dgm:presLayoutVars>
      </dgm:prSet>
      <dgm:spPr/>
    </dgm:pt>
    <dgm:pt modelId="{5E539B6B-187C-4639-919C-617CF08C3564}" type="pres">
      <dgm:prSet presAssocID="{5D6E8EC6-49C9-459E-9376-9FABDA8DABFC}" presName="Description" presStyleLbl="revTx" presStyleIdx="1" presStyleCnt="6">
        <dgm:presLayoutVars>
          <dgm:bulletEnabled/>
        </dgm:presLayoutVars>
      </dgm:prSet>
      <dgm:spPr/>
    </dgm:pt>
    <dgm:pt modelId="{F0CAA071-4C8D-4024-B56F-5E425F2C9777}" type="pres">
      <dgm:prSet presAssocID="{0B0EA18A-26BA-479C-9F67-4168F4F1F712}" presName="sibTrans" presStyleLbl="sibTrans2D1" presStyleIdx="0" presStyleCnt="0"/>
      <dgm:spPr/>
    </dgm:pt>
    <dgm:pt modelId="{B4631600-D831-4862-A5F2-330E100E1575}" type="pres">
      <dgm:prSet presAssocID="{5CECFB85-6919-490E-9E03-E25022DE99D5}" presName="Composite" presStyleCnt="0"/>
      <dgm:spPr/>
    </dgm:pt>
    <dgm:pt modelId="{B1DDC9EE-78E8-4B6F-9C82-120DE643D09C}" type="pres">
      <dgm:prSet presAssocID="{5CECFB85-6919-490E-9E03-E25022DE99D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blipFill>
      </dgm:spPr>
      <dgm:extLst>
        <a:ext uri="{E40237B7-FDA0-4F09-8148-C483321AD2D9}">
          <dgm14:cNvPr xmlns:dgm14="http://schemas.microsoft.com/office/drawing/2010/diagram" id="0" name="" descr="Big data internet technology"/>
        </a:ext>
      </dgm:extLst>
    </dgm:pt>
    <dgm:pt modelId="{520CC9D8-FC34-4066-9396-1F4F6DF89431}" type="pres">
      <dgm:prSet presAssocID="{5CECFB85-6919-490E-9E03-E25022DE99D5}" presName="Subtitle" presStyleLbl="revTx" presStyleIdx="2" presStyleCnt="6">
        <dgm:presLayoutVars>
          <dgm:chMax val="0"/>
          <dgm:bulletEnabled/>
        </dgm:presLayoutVars>
      </dgm:prSet>
      <dgm:spPr/>
    </dgm:pt>
    <dgm:pt modelId="{CECCCEAB-17DD-4BAD-81B4-A95A9A92E363}" type="pres">
      <dgm:prSet presAssocID="{5CECFB85-6919-490E-9E03-E25022DE99D5}" presName="Description" presStyleLbl="revTx" presStyleIdx="3" presStyleCnt="6">
        <dgm:presLayoutVars>
          <dgm:bulletEnabled/>
        </dgm:presLayoutVars>
      </dgm:prSet>
      <dgm:spPr/>
    </dgm:pt>
    <dgm:pt modelId="{6A38ADCA-D0ED-4F7A-A3AB-77DE48F471FE}" type="pres">
      <dgm:prSet presAssocID="{2273A9A3-1BA8-414D-950B-7737EBC1C35E}" presName="sibTrans" presStyleLbl="sibTrans2D1" presStyleIdx="0" presStyleCnt="0"/>
      <dgm:spPr/>
    </dgm:pt>
    <dgm:pt modelId="{56866928-3DDC-438B-B28A-584CB59CD994}" type="pres">
      <dgm:prSet presAssocID="{9E0CEBFA-1DC1-4D82-95F4-39C7B13477B0}" presName="Composite" presStyleCnt="0"/>
      <dgm:spPr/>
    </dgm:pt>
    <dgm:pt modelId="{747F730F-7E08-4067-A42D-9357F590639A}" type="pres">
      <dgm:prSet presAssocID="{9E0CEBFA-1DC1-4D82-95F4-39C7B13477B0}"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4263" r="8986" b="-2"/>
          <a:stretch/>
        </a:blipFill>
      </dgm:spPr>
      <dgm:extLst>
        <a:ext uri="{E40237B7-FDA0-4F09-8148-C483321AD2D9}">
          <dgm14:cNvPr xmlns:dgm14="http://schemas.microsoft.com/office/drawing/2010/diagram" id="0" name="" descr="White office desk with work accessories"/>
        </a:ext>
      </dgm:extLst>
    </dgm:pt>
    <dgm:pt modelId="{D464C72C-5061-4396-B617-FADEA5D47924}" type="pres">
      <dgm:prSet presAssocID="{9E0CEBFA-1DC1-4D82-95F4-39C7B13477B0}" presName="Subtitle" presStyleLbl="revTx" presStyleIdx="4" presStyleCnt="6">
        <dgm:presLayoutVars>
          <dgm:chMax val="0"/>
          <dgm:bulletEnabled/>
        </dgm:presLayoutVars>
      </dgm:prSet>
      <dgm:spPr/>
    </dgm:pt>
    <dgm:pt modelId="{E55FBCB3-C1CB-4343-93ED-FA5A88B6FE49}" type="pres">
      <dgm:prSet presAssocID="{9E0CEBFA-1DC1-4D82-95F4-39C7B13477B0}" presName="Description" presStyleLbl="revTx" presStyleIdx="5" presStyleCnt="6">
        <dgm:presLayoutVars>
          <dgm:bulletEnabled/>
        </dgm:presLayoutVars>
      </dgm:prSet>
      <dgm:spPr/>
    </dgm:pt>
  </dgm:ptLst>
  <dgm:cxnLst>
    <dgm:cxn modelId="{42269513-978C-4BA7-A4A5-5D7C9A302448}" type="presOf" srcId="{0088C6B2-AC2E-4A66-8563-72A202328CBB}" destId="{7474AA44-D10B-4EF3-B41A-1E3DC7411216}" srcOrd="0" destOrd="0" presId="urn:microsoft.com/office/officeart/2024/3/layout/verticalVisualTextBlock1"/>
    <dgm:cxn modelId="{4F29691B-E08C-438E-A143-852A6271FFB0}" type="presOf" srcId="{5D6E8EC6-49C9-459E-9376-9FABDA8DABFC}" destId="{DF86CAE6-7090-40C5-853A-F70D369C7193}" srcOrd="0" destOrd="0" presId="urn:microsoft.com/office/officeart/2024/3/layout/verticalVisualTextBlock1"/>
    <dgm:cxn modelId="{733BEE22-21AA-4D0A-8A08-62B9420F7F8F}" srcId="{0088C6B2-AC2E-4A66-8563-72A202328CBB}" destId="{5D6E8EC6-49C9-459E-9376-9FABDA8DABFC}" srcOrd="0" destOrd="0" parTransId="{23C6FEF7-701D-4CFC-A1A6-D4C6B57B55BF}" sibTransId="{0B0EA18A-26BA-479C-9F67-4168F4F1F712}"/>
    <dgm:cxn modelId="{8032E54D-FC4F-417F-98CA-2E4AB7FC4ADE}" type="presOf" srcId="{0B0EA18A-26BA-479C-9F67-4168F4F1F712}" destId="{F0CAA071-4C8D-4024-B56F-5E425F2C9777}" srcOrd="0" destOrd="0" presId="urn:microsoft.com/office/officeart/2024/3/layout/verticalVisualTextBlock1"/>
    <dgm:cxn modelId="{7443954E-BBBB-4C88-9625-1CCA3FE81043}" type="presOf" srcId="{5CECFB85-6919-490E-9E03-E25022DE99D5}" destId="{520CC9D8-FC34-4066-9396-1F4F6DF89431}" srcOrd="0" destOrd="0" presId="urn:microsoft.com/office/officeart/2024/3/layout/verticalVisualTextBlock1"/>
    <dgm:cxn modelId="{5ECE704F-4588-49ED-9BFA-3257A6D8C44E}" srcId="{0088C6B2-AC2E-4A66-8563-72A202328CBB}" destId="{5CECFB85-6919-490E-9E03-E25022DE99D5}" srcOrd="1" destOrd="0" parTransId="{E6B4A315-DA8A-4B40-82AE-78731295E5C1}" sibTransId="{2273A9A3-1BA8-414D-950B-7737EBC1C35E}"/>
    <dgm:cxn modelId="{AB01AE71-57E8-4808-AADE-8E5A9B7D700A}" srcId="{5CECFB85-6919-490E-9E03-E25022DE99D5}" destId="{0D42A8C6-82C7-454C-A8DA-D013666F7EA7}" srcOrd="0" destOrd="0" parTransId="{E00BCB8F-721F-4336-B139-55D4B7745286}" sibTransId="{C4DB5C77-FFAF-4DFF-86B8-24E1C5379997}"/>
    <dgm:cxn modelId="{4B665F58-899F-40F7-ADEF-A4AA1CE5FDCD}" type="presOf" srcId="{2273A9A3-1BA8-414D-950B-7737EBC1C35E}" destId="{6A38ADCA-D0ED-4F7A-A3AB-77DE48F471FE}" srcOrd="0" destOrd="0" presId="urn:microsoft.com/office/officeart/2024/3/layout/verticalVisualTextBlock1"/>
    <dgm:cxn modelId="{F1F9B696-8C38-4014-8F7F-03F926FDF5F5}" srcId="{0088C6B2-AC2E-4A66-8563-72A202328CBB}" destId="{9E0CEBFA-1DC1-4D82-95F4-39C7B13477B0}" srcOrd="2" destOrd="0" parTransId="{DA470711-9505-4962-AD9D-73794BAB175E}" sibTransId="{D8D8B84B-F0B0-4BFB-827E-01BDF7DBE9DE}"/>
    <dgm:cxn modelId="{AE9FA999-3A71-469B-89C8-CD5844A73D22}" srcId="{9E0CEBFA-1DC1-4D82-95F4-39C7B13477B0}" destId="{72C368E9-1E88-496D-8B9B-9E3958B19B67}" srcOrd="0" destOrd="0" parTransId="{E4C6497C-BFBD-4885-969F-20CD0B6A3370}" sibTransId="{2F084F7A-9619-4A56-A791-23818C5EAFCB}"/>
    <dgm:cxn modelId="{09E4E9BA-4AB1-4161-9832-BECAC435787D}" type="presOf" srcId="{0D42A8C6-82C7-454C-A8DA-D013666F7EA7}" destId="{CECCCEAB-17DD-4BAD-81B4-A95A9A92E363}" srcOrd="0" destOrd="0" presId="urn:microsoft.com/office/officeart/2024/3/layout/verticalVisualTextBlock1"/>
    <dgm:cxn modelId="{0BC3ADC1-EF34-4365-8416-6A38F2D4C47C}" type="presOf" srcId="{09B347BD-A3E7-4E14-8E75-0721BCFA6466}" destId="{5E539B6B-187C-4639-919C-617CF08C3564}" srcOrd="0" destOrd="0" presId="urn:microsoft.com/office/officeart/2024/3/layout/verticalVisualTextBlock1"/>
    <dgm:cxn modelId="{8B29A6CE-D483-4622-AA18-81F42D9B3866}" type="presOf" srcId="{9E0CEBFA-1DC1-4D82-95F4-39C7B13477B0}" destId="{D464C72C-5061-4396-B617-FADEA5D47924}" srcOrd="0" destOrd="0" presId="urn:microsoft.com/office/officeart/2024/3/layout/verticalVisualTextBlock1"/>
    <dgm:cxn modelId="{E997AFEC-9088-42B1-9BBC-919EB0CAE284}" type="presOf" srcId="{72C368E9-1E88-496D-8B9B-9E3958B19B67}" destId="{E55FBCB3-C1CB-4343-93ED-FA5A88B6FE49}" srcOrd="0" destOrd="0" presId="urn:microsoft.com/office/officeart/2024/3/layout/verticalVisualTextBlock1"/>
    <dgm:cxn modelId="{F3D6BCF1-94F9-459D-96A5-7198E6BD97D0}" srcId="{5D6E8EC6-49C9-459E-9376-9FABDA8DABFC}" destId="{09B347BD-A3E7-4E14-8E75-0721BCFA6466}" srcOrd="0" destOrd="0" parTransId="{FEC742DC-1791-4591-BC90-2739B3AF60BD}" sibTransId="{37B73867-B6D7-40DE-82C4-63124DA044C6}"/>
    <dgm:cxn modelId="{22088FCE-DE1D-4DA8-878F-74B5DE946605}" type="presParOf" srcId="{7474AA44-D10B-4EF3-B41A-1E3DC7411216}" destId="{85AAAE58-839C-4589-A3D7-D6A432805538}" srcOrd="0" destOrd="0" presId="urn:microsoft.com/office/officeart/2024/3/layout/verticalVisualTextBlock1"/>
    <dgm:cxn modelId="{290AE4B5-D607-4346-B341-9F1AF0727E92}" type="presParOf" srcId="{85AAAE58-839C-4589-A3D7-D6A432805538}" destId="{E7188027-46C4-4D42-BD24-D0F983B8AF97}" srcOrd="0" destOrd="0" presId="urn:microsoft.com/office/officeart/2024/3/layout/verticalVisualTextBlock1"/>
    <dgm:cxn modelId="{5CD92DAC-3888-4107-A75A-C85964BCE792}" type="presParOf" srcId="{85AAAE58-839C-4589-A3D7-D6A432805538}" destId="{DF86CAE6-7090-40C5-853A-F70D369C7193}" srcOrd="1" destOrd="0" presId="urn:microsoft.com/office/officeart/2024/3/layout/verticalVisualTextBlock1"/>
    <dgm:cxn modelId="{AD03667E-912E-45BE-8E92-80A87FB1FAFD}" type="presParOf" srcId="{85AAAE58-839C-4589-A3D7-D6A432805538}" destId="{5E539B6B-187C-4639-919C-617CF08C3564}" srcOrd="2" destOrd="0" presId="urn:microsoft.com/office/officeart/2024/3/layout/verticalVisualTextBlock1"/>
    <dgm:cxn modelId="{C6A19BE9-83F3-45C5-8605-7D586F797B2A}" type="presParOf" srcId="{7474AA44-D10B-4EF3-B41A-1E3DC7411216}" destId="{F0CAA071-4C8D-4024-B56F-5E425F2C9777}" srcOrd="1" destOrd="0" presId="urn:microsoft.com/office/officeart/2024/3/layout/verticalVisualTextBlock1"/>
    <dgm:cxn modelId="{1ECFE5E5-9D50-4596-B548-CCBBA9ACD56E}" type="presParOf" srcId="{7474AA44-D10B-4EF3-B41A-1E3DC7411216}" destId="{B4631600-D831-4862-A5F2-330E100E1575}" srcOrd="2" destOrd="0" presId="urn:microsoft.com/office/officeart/2024/3/layout/verticalVisualTextBlock1"/>
    <dgm:cxn modelId="{4F0C4E71-36D4-4F99-A981-D10A9C87CEAF}" type="presParOf" srcId="{B4631600-D831-4862-A5F2-330E100E1575}" destId="{B1DDC9EE-78E8-4B6F-9C82-120DE643D09C}" srcOrd="0" destOrd="0" presId="urn:microsoft.com/office/officeart/2024/3/layout/verticalVisualTextBlock1"/>
    <dgm:cxn modelId="{473790E8-3858-4E05-97F8-E0DCE342B861}" type="presParOf" srcId="{B4631600-D831-4862-A5F2-330E100E1575}" destId="{520CC9D8-FC34-4066-9396-1F4F6DF89431}" srcOrd="1" destOrd="0" presId="urn:microsoft.com/office/officeart/2024/3/layout/verticalVisualTextBlock1"/>
    <dgm:cxn modelId="{2D6C9115-7627-483C-813D-127FDE3E0AF5}" type="presParOf" srcId="{B4631600-D831-4862-A5F2-330E100E1575}" destId="{CECCCEAB-17DD-4BAD-81B4-A95A9A92E363}" srcOrd="2" destOrd="0" presId="urn:microsoft.com/office/officeart/2024/3/layout/verticalVisualTextBlock1"/>
    <dgm:cxn modelId="{21DB4CC4-483D-4FC6-8FC4-2813D5EF0F82}" type="presParOf" srcId="{7474AA44-D10B-4EF3-B41A-1E3DC7411216}" destId="{6A38ADCA-D0ED-4F7A-A3AB-77DE48F471FE}" srcOrd="3" destOrd="0" presId="urn:microsoft.com/office/officeart/2024/3/layout/verticalVisualTextBlock1"/>
    <dgm:cxn modelId="{FC32C69D-F52E-43A5-B75D-31B005391EF9}" type="presParOf" srcId="{7474AA44-D10B-4EF3-B41A-1E3DC7411216}" destId="{56866928-3DDC-438B-B28A-584CB59CD994}" srcOrd="4" destOrd="0" presId="urn:microsoft.com/office/officeart/2024/3/layout/verticalVisualTextBlock1"/>
    <dgm:cxn modelId="{20819955-4A3F-45C5-86FA-E04043434427}" type="presParOf" srcId="{56866928-3DDC-438B-B28A-584CB59CD994}" destId="{747F730F-7E08-4067-A42D-9357F590639A}" srcOrd="0" destOrd="0" presId="urn:microsoft.com/office/officeart/2024/3/layout/verticalVisualTextBlock1"/>
    <dgm:cxn modelId="{0E455F35-46EE-4434-A63B-30C48D6FEB47}" type="presParOf" srcId="{56866928-3DDC-438B-B28A-584CB59CD994}" destId="{D464C72C-5061-4396-B617-FADEA5D47924}" srcOrd="1" destOrd="0" presId="urn:microsoft.com/office/officeart/2024/3/layout/verticalVisualTextBlock1"/>
    <dgm:cxn modelId="{54CB76D7-A43E-426F-B126-757B0A0567BA}" type="presParOf" srcId="{56866928-3DDC-438B-B28A-584CB59CD994}" destId="{E55FBCB3-C1CB-4343-93ED-FA5A88B6FE49}"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25A749-CC3D-4AB9-BCD2-B0A4167DEF1E}"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12121813-49CC-4F0C-8690-BD2AD4E2A556}">
      <dgm:prSet/>
      <dgm:spPr/>
      <dgm:t>
        <a:bodyPr/>
        <a:lstStyle/>
        <a:p>
          <a:pPr>
            <a:lnSpc>
              <a:spcPct val="100000"/>
            </a:lnSpc>
            <a:defRPr b="1"/>
          </a:pPr>
          <a:r>
            <a:rPr lang="en-US"/>
            <a:t>Creating an Account</a:t>
          </a:r>
        </a:p>
      </dgm:t>
    </dgm:pt>
    <dgm:pt modelId="{7A279D28-210E-47E4-85E5-2605C5F24628}" type="parTrans" cxnId="{D54E10EA-9BCD-48D0-8578-77FFE3F990D7}">
      <dgm:prSet/>
      <dgm:spPr/>
      <dgm:t>
        <a:bodyPr/>
        <a:lstStyle/>
        <a:p>
          <a:endParaRPr lang="en-US"/>
        </a:p>
      </dgm:t>
    </dgm:pt>
    <dgm:pt modelId="{822F2BB3-124F-487B-A99C-634F643C372A}" type="sibTrans" cxnId="{D54E10EA-9BCD-48D0-8578-77FFE3F990D7}">
      <dgm:prSet/>
      <dgm:spPr/>
      <dgm:t>
        <a:bodyPr/>
        <a:lstStyle/>
        <a:p>
          <a:pPr>
            <a:lnSpc>
              <a:spcPct val="100000"/>
            </a:lnSpc>
            <a:defRPr b="1"/>
          </a:pPr>
          <a:endParaRPr lang="en-US"/>
        </a:p>
      </dgm:t>
    </dgm:pt>
    <dgm:pt modelId="{10A457A0-F4C4-4B46-BC44-DC38B9FDF93F}">
      <dgm:prSet/>
      <dgm:spPr/>
      <dgm:t>
        <a:bodyPr/>
        <a:lstStyle/>
        <a:p>
          <a:pPr>
            <a:lnSpc>
              <a:spcPct val="100000"/>
            </a:lnSpc>
          </a:pPr>
          <a:r>
            <a:rPr lang="en-US"/>
            <a:t>Begin by creating an account in the Microsoft Power Platform to access development tools and resources.</a:t>
          </a:r>
        </a:p>
      </dgm:t>
    </dgm:pt>
    <dgm:pt modelId="{1510FB81-007D-4424-95DA-D517109698FD}" type="parTrans" cxnId="{0B7BC29C-6C2B-4AF4-B19B-B4AA1DB3A6E4}">
      <dgm:prSet/>
      <dgm:spPr/>
      <dgm:t>
        <a:bodyPr/>
        <a:lstStyle/>
        <a:p>
          <a:endParaRPr lang="en-US"/>
        </a:p>
      </dgm:t>
    </dgm:pt>
    <dgm:pt modelId="{F4A51CFA-6672-4798-81D3-840701669BCB}" type="sibTrans" cxnId="{0B7BC29C-6C2B-4AF4-B19B-B4AA1DB3A6E4}">
      <dgm:prSet/>
      <dgm:spPr/>
      <dgm:t>
        <a:bodyPr/>
        <a:lstStyle/>
        <a:p>
          <a:endParaRPr lang="en-US"/>
        </a:p>
      </dgm:t>
    </dgm:pt>
    <dgm:pt modelId="{4BD0D5E1-5F45-4A50-AE3E-436CDB43A741}">
      <dgm:prSet/>
      <dgm:spPr/>
      <dgm:t>
        <a:bodyPr/>
        <a:lstStyle/>
        <a:p>
          <a:pPr>
            <a:lnSpc>
              <a:spcPct val="100000"/>
            </a:lnSpc>
            <a:defRPr b="1"/>
          </a:pPr>
          <a:r>
            <a:rPr lang="en-US"/>
            <a:t>Familiarizing with Tools</a:t>
          </a:r>
        </a:p>
      </dgm:t>
    </dgm:pt>
    <dgm:pt modelId="{228F211E-0AB1-47F6-B805-055DA35D49A3}" type="parTrans" cxnId="{EE12B931-5194-4DF1-8954-6FEBC540CAFB}">
      <dgm:prSet/>
      <dgm:spPr/>
      <dgm:t>
        <a:bodyPr/>
        <a:lstStyle/>
        <a:p>
          <a:endParaRPr lang="en-US"/>
        </a:p>
      </dgm:t>
    </dgm:pt>
    <dgm:pt modelId="{3320BE16-B27C-44EC-8BD6-B5B646400719}" type="sibTrans" cxnId="{EE12B931-5194-4DF1-8954-6FEBC540CAFB}">
      <dgm:prSet/>
      <dgm:spPr/>
      <dgm:t>
        <a:bodyPr/>
        <a:lstStyle/>
        <a:p>
          <a:pPr>
            <a:lnSpc>
              <a:spcPct val="100000"/>
            </a:lnSpc>
            <a:defRPr b="1"/>
          </a:pPr>
          <a:endParaRPr lang="en-US"/>
        </a:p>
      </dgm:t>
    </dgm:pt>
    <dgm:pt modelId="{FDC9342B-1991-4841-914B-6E2E62C8699D}">
      <dgm:prSet/>
      <dgm:spPr/>
      <dgm:t>
        <a:bodyPr/>
        <a:lstStyle/>
        <a:p>
          <a:pPr>
            <a:lnSpc>
              <a:spcPct val="100000"/>
            </a:lnSpc>
          </a:pPr>
          <a:r>
            <a:rPr lang="en-US"/>
            <a:t>Explore and familiarize yourself with the various tools and resources provided by the Power Platform for development.</a:t>
          </a:r>
        </a:p>
      </dgm:t>
    </dgm:pt>
    <dgm:pt modelId="{FE19443A-6FD7-4BEF-9239-CDFB7802BF2C}" type="parTrans" cxnId="{40AF6905-603A-44BC-BD6C-E498B584AA50}">
      <dgm:prSet/>
      <dgm:spPr/>
      <dgm:t>
        <a:bodyPr/>
        <a:lstStyle/>
        <a:p>
          <a:endParaRPr lang="en-US"/>
        </a:p>
      </dgm:t>
    </dgm:pt>
    <dgm:pt modelId="{9182C8B1-2A68-464C-B4CA-30C8C7892E62}" type="sibTrans" cxnId="{40AF6905-603A-44BC-BD6C-E498B584AA50}">
      <dgm:prSet/>
      <dgm:spPr/>
      <dgm:t>
        <a:bodyPr/>
        <a:lstStyle/>
        <a:p>
          <a:endParaRPr lang="en-US"/>
        </a:p>
      </dgm:t>
    </dgm:pt>
    <dgm:pt modelId="{7A65612D-ABA7-461A-9CB5-90659C7E7641}">
      <dgm:prSet/>
      <dgm:spPr/>
      <dgm:t>
        <a:bodyPr/>
        <a:lstStyle/>
        <a:p>
          <a:pPr>
            <a:lnSpc>
              <a:spcPct val="100000"/>
            </a:lnSpc>
            <a:defRPr b="1"/>
          </a:pPr>
          <a:r>
            <a:rPr lang="en-US"/>
            <a:t>Successful Setup</a:t>
          </a:r>
        </a:p>
      </dgm:t>
    </dgm:pt>
    <dgm:pt modelId="{AA4B9337-8B3A-41D9-B9DC-61FDA639EA3D}" type="parTrans" cxnId="{EE83EAD1-6503-437D-86D6-46A1E685DC2F}">
      <dgm:prSet/>
      <dgm:spPr/>
      <dgm:t>
        <a:bodyPr/>
        <a:lstStyle/>
        <a:p>
          <a:endParaRPr lang="en-US"/>
        </a:p>
      </dgm:t>
    </dgm:pt>
    <dgm:pt modelId="{2675A9FF-346C-4213-9CFC-8ADDD5C45F55}" type="sibTrans" cxnId="{EE83EAD1-6503-437D-86D6-46A1E685DC2F}">
      <dgm:prSet/>
      <dgm:spPr/>
      <dgm:t>
        <a:bodyPr/>
        <a:lstStyle/>
        <a:p>
          <a:endParaRPr lang="en-US"/>
        </a:p>
      </dgm:t>
    </dgm:pt>
    <dgm:pt modelId="{6C2EF33F-8E6A-421F-A07D-C5133AB756DD}">
      <dgm:prSet/>
      <dgm:spPr/>
      <dgm:t>
        <a:bodyPr/>
        <a:lstStyle/>
        <a:p>
          <a:pPr>
            <a:lnSpc>
              <a:spcPct val="100000"/>
            </a:lnSpc>
          </a:pPr>
          <a:r>
            <a:rPr lang="en-US"/>
            <a:t>Ensure a successful setup by understanding the resources available for developing Power Pages effectively.</a:t>
          </a:r>
        </a:p>
      </dgm:t>
    </dgm:pt>
    <dgm:pt modelId="{ADBCB28F-7F71-41B5-8598-35F21C6D6186}" type="parTrans" cxnId="{7ADA2756-3DE3-43AD-A45B-5B4C6DFC2E44}">
      <dgm:prSet/>
      <dgm:spPr/>
      <dgm:t>
        <a:bodyPr/>
        <a:lstStyle/>
        <a:p>
          <a:endParaRPr lang="en-US"/>
        </a:p>
      </dgm:t>
    </dgm:pt>
    <dgm:pt modelId="{AF36FCB0-6269-4012-9B4E-EE31C4B704E2}" type="sibTrans" cxnId="{7ADA2756-3DE3-43AD-A45B-5B4C6DFC2E44}">
      <dgm:prSet/>
      <dgm:spPr/>
      <dgm:t>
        <a:bodyPr/>
        <a:lstStyle/>
        <a:p>
          <a:endParaRPr lang="en-US"/>
        </a:p>
      </dgm:t>
    </dgm:pt>
    <dgm:pt modelId="{FCC65E8F-D02C-4172-A8B4-823EFF131611}" type="pres">
      <dgm:prSet presAssocID="{E525A749-CC3D-4AB9-BCD2-B0A4167DEF1E}" presName="Root" presStyleCnt="0">
        <dgm:presLayoutVars>
          <dgm:dir/>
          <dgm:resizeHandles val="exact"/>
        </dgm:presLayoutVars>
      </dgm:prSet>
      <dgm:spPr/>
    </dgm:pt>
    <dgm:pt modelId="{CA17F230-79DE-46CA-8522-0D70D2FB5E47}" type="pres">
      <dgm:prSet presAssocID="{12121813-49CC-4F0C-8690-BD2AD4E2A556}" presName="Composite" presStyleCnt="0"/>
      <dgm:spPr/>
    </dgm:pt>
    <dgm:pt modelId="{A2F39D86-2D2D-4EEF-A721-45EDD57ADDDB}" type="pres">
      <dgm:prSet presAssocID="{12121813-49CC-4F0C-8690-BD2AD4E2A556}"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1936" r="11816" b="3"/>
          <a:stretch/>
        </a:blipFill>
      </dgm:spPr>
      <dgm:extLst>
        <a:ext uri="{E40237B7-FDA0-4F09-8148-C483321AD2D9}">
          <dgm14:cNvPr xmlns:dgm14="http://schemas.microsoft.com/office/drawing/2010/diagram" id="0" name="" descr="Digital financial graph"/>
        </a:ext>
      </dgm:extLst>
    </dgm:pt>
    <dgm:pt modelId="{A90A82B3-8C7B-4882-BCC5-5651144DF17F}" type="pres">
      <dgm:prSet presAssocID="{12121813-49CC-4F0C-8690-BD2AD4E2A556}" presName="Subtitle" presStyleLbl="revTx" presStyleIdx="0" presStyleCnt="6">
        <dgm:presLayoutVars>
          <dgm:chMax val="0"/>
          <dgm:bulletEnabled/>
        </dgm:presLayoutVars>
      </dgm:prSet>
      <dgm:spPr/>
    </dgm:pt>
    <dgm:pt modelId="{A2DB02FC-B70F-48F2-ACB8-EF3F5ECA3260}" type="pres">
      <dgm:prSet presAssocID="{12121813-49CC-4F0C-8690-BD2AD4E2A556}" presName="Description" presStyleLbl="revTx" presStyleIdx="1" presStyleCnt="6">
        <dgm:presLayoutVars>
          <dgm:bulletEnabled/>
        </dgm:presLayoutVars>
      </dgm:prSet>
      <dgm:spPr/>
    </dgm:pt>
    <dgm:pt modelId="{815426FA-41A2-4E10-93B5-BAFE29E762BE}" type="pres">
      <dgm:prSet presAssocID="{822F2BB3-124F-487B-A99C-634F643C372A}" presName="sibTrans" presStyleLbl="sibTrans2D1" presStyleIdx="0" presStyleCnt="0"/>
      <dgm:spPr/>
    </dgm:pt>
    <dgm:pt modelId="{1240B76B-64CB-46A3-BE4A-ACBCE6084124}" type="pres">
      <dgm:prSet presAssocID="{4BD0D5E1-5F45-4A50-AE3E-436CDB43A741}" presName="Composite" presStyleCnt="0"/>
      <dgm:spPr/>
    </dgm:pt>
    <dgm:pt modelId="{4C84A372-3346-44E6-816B-B0C6DF09CC32}" type="pres">
      <dgm:prSet presAssocID="{4BD0D5E1-5F45-4A50-AE3E-436CDB43A74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6996" r="14255" b="2"/>
          <a:stretch/>
        </a:blipFill>
      </dgm:spPr>
      <dgm:extLst>
        <a:ext uri="{E40237B7-FDA0-4F09-8148-C483321AD2D9}">
          <dgm14:cNvPr xmlns:dgm14="http://schemas.microsoft.com/office/drawing/2010/diagram" id="0" name="" descr="Laptop with error message and IT support"/>
        </a:ext>
      </dgm:extLst>
    </dgm:pt>
    <dgm:pt modelId="{3BE6732D-F2CB-4052-BDDA-7B9922E1E622}" type="pres">
      <dgm:prSet presAssocID="{4BD0D5E1-5F45-4A50-AE3E-436CDB43A741}" presName="Subtitle" presStyleLbl="revTx" presStyleIdx="2" presStyleCnt="6">
        <dgm:presLayoutVars>
          <dgm:chMax val="0"/>
          <dgm:bulletEnabled/>
        </dgm:presLayoutVars>
      </dgm:prSet>
      <dgm:spPr/>
    </dgm:pt>
    <dgm:pt modelId="{1AF0889F-5DB1-4D73-AFAD-08A3B9FCE1BB}" type="pres">
      <dgm:prSet presAssocID="{4BD0D5E1-5F45-4A50-AE3E-436CDB43A741}" presName="Description" presStyleLbl="revTx" presStyleIdx="3" presStyleCnt="6">
        <dgm:presLayoutVars>
          <dgm:bulletEnabled/>
        </dgm:presLayoutVars>
      </dgm:prSet>
      <dgm:spPr/>
    </dgm:pt>
    <dgm:pt modelId="{7657F6B1-ACBB-4A88-99CC-FC48983C50FA}" type="pres">
      <dgm:prSet presAssocID="{3320BE16-B27C-44EC-8BD6-B5B646400719}" presName="sibTrans" presStyleLbl="sibTrans2D1" presStyleIdx="0" presStyleCnt="0"/>
      <dgm:spPr/>
    </dgm:pt>
    <dgm:pt modelId="{E99E1290-388C-466E-879F-5E9AA437BF70}" type="pres">
      <dgm:prSet presAssocID="{7A65612D-ABA7-461A-9CB5-90659C7E7641}" presName="Composite" presStyleCnt="0"/>
      <dgm:spPr/>
    </dgm:pt>
    <dgm:pt modelId="{28D8241A-C586-4D31-B607-D3B27A7497FE}" type="pres">
      <dgm:prSet presAssocID="{7A65612D-ABA7-461A-9CB5-90659C7E7641}"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0139" r="13110" b="-2"/>
          <a:stretch/>
        </a:blipFill>
      </dgm:spPr>
      <dgm:extLst>
        <a:ext uri="{E40237B7-FDA0-4F09-8148-C483321AD2D9}">
          <dgm14:cNvPr xmlns:dgm14="http://schemas.microsoft.com/office/drawing/2010/diagram" id="0" name="" descr="Engineers with digital tablet and blueprints in a factory"/>
        </a:ext>
      </dgm:extLst>
    </dgm:pt>
    <dgm:pt modelId="{37EF6DEA-175B-4DF4-A643-BB6E4ECDA5A7}" type="pres">
      <dgm:prSet presAssocID="{7A65612D-ABA7-461A-9CB5-90659C7E7641}" presName="Subtitle" presStyleLbl="revTx" presStyleIdx="4" presStyleCnt="6">
        <dgm:presLayoutVars>
          <dgm:chMax val="0"/>
          <dgm:bulletEnabled/>
        </dgm:presLayoutVars>
      </dgm:prSet>
      <dgm:spPr/>
    </dgm:pt>
    <dgm:pt modelId="{4F2008F5-F7A9-4F0B-9E76-1F01E45EFD67}" type="pres">
      <dgm:prSet presAssocID="{7A65612D-ABA7-461A-9CB5-90659C7E7641}" presName="Description" presStyleLbl="revTx" presStyleIdx="5" presStyleCnt="6">
        <dgm:presLayoutVars>
          <dgm:bulletEnabled/>
        </dgm:presLayoutVars>
      </dgm:prSet>
      <dgm:spPr/>
    </dgm:pt>
  </dgm:ptLst>
  <dgm:cxnLst>
    <dgm:cxn modelId="{40AF6905-603A-44BC-BD6C-E498B584AA50}" srcId="{4BD0D5E1-5F45-4A50-AE3E-436CDB43A741}" destId="{FDC9342B-1991-4841-914B-6E2E62C8699D}" srcOrd="0" destOrd="0" parTransId="{FE19443A-6FD7-4BEF-9239-CDFB7802BF2C}" sibTransId="{9182C8B1-2A68-464C-B4CA-30C8C7892E62}"/>
    <dgm:cxn modelId="{0D780A13-9E86-4255-9B9A-8358FAE50E38}" type="presOf" srcId="{6C2EF33F-8E6A-421F-A07D-C5133AB756DD}" destId="{4F2008F5-F7A9-4F0B-9E76-1F01E45EFD67}" srcOrd="0" destOrd="0" presId="urn:microsoft.com/office/officeart/2024/3/layout/verticalVisualTextBlock1"/>
    <dgm:cxn modelId="{EE12B931-5194-4DF1-8954-6FEBC540CAFB}" srcId="{E525A749-CC3D-4AB9-BCD2-B0A4167DEF1E}" destId="{4BD0D5E1-5F45-4A50-AE3E-436CDB43A741}" srcOrd="1" destOrd="0" parTransId="{228F211E-0AB1-47F6-B805-055DA35D49A3}" sibTransId="{3320BE16-B27C-44EC-8BD6-B5B646400719}"/>
    <dgm:cxn modelId="{76511837-CD06-43BD-A2D1-29F8FF14E2CE}" type="presOf" srcId="{4BD0D5E1-5F45-4A50-AE3E-436CDB43A741}" destId="{3BE6732D-F2CB-4052-BDDA-7B9922E1E622}" srcOrd="0" destOrd="0" presId="urn:microsoft.com/office/officeart/2024/3/layout/verticalVisualTextBlock1"/>
    <dgm:cxn modelId="{79508C3A-A88B-42F9-B7DB-7313DC983DD0}" type="presOf" srcId="{3320BE16-B27C-44EC-8BD6-B5B646400719}" destId="{7657F6B1-ACBB-4A88-99CC-FC48983C50FA}" srcOrd="0" destOrd="0" presId="urn:microsoft.com/office/officeart/2024/3/layout/verticalVisualTextBlock1"/>
    <dgm:cxn modelId="{D5EB7764-36A6-447A-877F-AB8B3BD8E3AF}" type="presOf" srcId="{12121813-49CC-4F0C-8690-BD2AD4E2A556}" destId="{A90A82B3-8C7B-4882-BCC5-5651144DF17F}" srcOrd="0" destOrd="0" presId="urn:microsoft.com/office/officeart/2024/3/layout/verticalVisualTextBlock1"/>
    <dgm:cxn modelId="{7ADA2756-3DE3-43AD-A45B-5B4C6DFC2E44}" srcId="{7A65612D-ABA7-461A-9CB5-90659C7E7641}" destId="{6C2EF33F-8E6A-421F-A07D-C5133AB756DD}" srcOrd="0" destOrd="0" parTransId="{ADBCB28F-7F71-41B5-8598-35F21C6D6186}" sibTransId="{AF36FCB0-6269-4012-9B4E-EE31C4B704E2}"/>
    <dgm:cxn modelId="{FB8D8381-41BC-40FA-A8A1-BE1363AA1CAF}" type="presOf" srcId="{7A65612D-ABA7-461A-9CB5-90659C7E7641}" destId="{37EF6DEA-175B-4DF4-A643-BB6E4ECDA5A7}" srcOrd="0" destOrd="0" presId="urn:microsoft.com/office/officeart/2024/3/layout/verticalVisualTextBlock1"/>
    <dgm:cxn modelId="{8EF38F88-4729-4C56-BEED-1DF2CD516765}" type="presOf" srcId="{10A457A0-F4C4-4B46-BC44-DC38B9FDF93F}" destId="{A2DB02FC-B70F-48F2-ACB8-EF3F5ECA3260}" srcOrd="0" destOrd="0" presId="urn:microsoft.com/office/officeart/2024/3/layout/verticalVisualTextBlock1"/>
    <dgm:cxn modelId="{41EC8797-46D5-42A9-9CC1-BEF523FDD757}" type="presOf" srcId="{822F2BB3-124F-487B-A99C-634F643C372A}" destId="{815426FA-41A2-4E10-93B5-BAFE29E762BE}" srcOrd="0" destOrd="0" presId="urn:microsoft.com/office/officeart/2024/3/layout/verticalVisualTextBlock1"/>
    <dgm:cxn modelId="{43C78198-C954-496D-9218-97818EDD89C6}" type="presOf" srcId="{FDC9342B-1991-4841-914B-6E2E62C8699D}" destId="{1AF0889F-5DB1-4D73-AFAD-08A3B9FCE1BB}" srcOrd="0" destOrd="0" presId="urn:microsoft.com/office/officeart/2024/3/layout/verticalVisualTextBlock1"/>
    <dgm:cxn modelId="{0B7BC29C-6C2B-4AF4-B19B-B4AA1DB3A6E4}" srcId="{12121813-49CC-4F0C-8690-BD2AD4E2A556}" destId="{10A457A0-F4C4-4B46-BC44-DC38B9FDF93F}" srcOrd="0" destOrd="0" parTransId="{1510FB81-007D-4424-95DA-D517109698FD}" sibTransId="{F4A51CFA-6672-4798-81D3-840701669BCB}"/>
    <dgm:cxn modelId="{EE83EAD1-6503-437D-86D6-46A1E685DC2F}" srcId="{E525A749-CC3D-4AB9-BCD2-B0A4167DEF1E}" destId="{7A65612D-ABA7-461A-9CB5-90659C7E7641}" srcOrd="2" destOrd="0" parTransId="{AA4B9337-8B3A-41D9-B9DC-61FDA639EA3D}" sibTransId="{2675A9FF-346C-4213-9CFC-8ADDD5C45F55}"/>
    <dgm:cxn modelId="{D54E10EA-9BCD-48D0-8578-77FFE3F990D7}" srcId="{E525A749-CC3D-4AB9-BCD2-B0A4167DEF1E}" destId="{12121813-49CC-4F0C-8690-BD2AD4E2A556}" srcOrd="0" destOrd="0" parTransId="{7A279D28-210E-47E4-85E5-2605C5F24628}" sibTransId="{822F2BB3-124F-487B-A99C-634F643C372A}"/>
    <dgm:cxn modelId="{AC7BE4FB-0142-4D6D-ABEC-7A9768B505E7}" type="presOf" srcId="{E525A749-CC3D-4AB9-BCD2-B0A4167DEF1E}" destId="{FCC65E8F-D02C-4172-A8B4-823EFF131611}" srcOrd="0" destOrd="0" presId="urn:microsoft.com/office/officeart/2024/3/layout/verticalVisualTextBlock1"/>
    <dgm:cxn modelId="{D4991E6B-2A1E-4844-B872-ED9805AA3241}" type="presParOf" srcId="{FCC65E8F-D02C-4172-A8B4-823EFF131611}" destId="{CA17F230-79DE-46CA-8522-0D70D2FB5E47}" srcOrd="0" destOrd="0" presId="urn:microsoft.com/office/officeart/2024/3/layout/verticalVisualTextBlock1"/>
    <dgm:cxn modelId="{F133CF7A-4474-49DA-B7CD-EE97C67CEFB5}" type="presParOf" srcId="{CA17F230-79DE-46CA-8522-0D70D2FB5E47}" destId="{A2F39D86-2D2D-4EEF-A721-45EDD57ADDDB}" srcOrd="0" destOrd="0" presId="urn:microsoft.com/office/officeart/2024/3/layout/verticalVisualTextBlock1"/>
    <dgm:cxn modelId="{0B6530F0-549A-472A-8A17-670EE081B009}" type="presParOf" srcId="{CA17F230-79DE-46CA-8522-0D70D2FB5E47}" destId="{A90A82B3-8C7B-4882-BCC5-5651144DF17F}" srcOrd="1" destOrd="0" presId="urn:microsoft.com/office/officeart/2024/3/layout/verticalVisualTextBlock1"/>
    <dgm:cxn modelId="{073F9C73-FB6F-4E42-AA93-A44F12BF62C9}" type="presParOf" srcId="{CA17F230-79DE-46CA-8522-0D70D2FB5E47}" destId="{A2DB02FC-B70F-48F2-ACB8-EF3F5ECA3260}" srcOrd="2" destOrd="0" presId="urn:microsoft.com/office/officeart/2024/3/layout/verticalVisualTextBlock1"/>
    <dgm:cxn modelId="{CB546F31-51E5-4524-BF37-22A8F2CCD9D1}" type="presParOf" srcId="{FCC65E8F-D02C-4172-A8B4-823EFF131611}" destId="{815426FA-41A2-4E10-93B5-BAFE29E762BE}" srcOrd="1" destOrd="0" presId="urn:microsoft.com/office/officeart/2024/3/layout/verticalVisualTextBlock1"/>
    <dgm:cxn modelId="{F83022C9-E239-4B4D-9BD9-6AC84B37615C}" type="presParOf" srcId="{FCC65E8F-D02C-4172-A8B4-823EFF131611}" destId="{1240B76B-64CB-46A3-BE4A-ACBCE6084124}" srcOrd="2" destOrd="0" presId="urn:microsoft.com/office/officeart/2024/3/layout/verticalVisualTextBlock1"/>
    <dgm:cxn modelId="{32E30993-DB4C-4F4B-B52E-0A16F01FE026}" type="presParOf" srcId="{1240B76B-64CB-46A3-BE4A-ACBCE6084124}" destId="{4C84A372-3346-44E6-816B-B0C6DF09CC32}" srcOrd="0" destOrd="0" presId="urn:microsoft.com/office/officeart/2024/3/layout/verticalVisualTextBlock1"/>
    <dgm:cxn modelId="{DC1DEB44-92E0-4E33-96F3-1D7163D1F943}" type="presParOf" srcId="{1240B76B-64CB-46A3-BE4A-ACBCE6084124}" destId="{3BE6732D-F2CB-4052-BDDA-7B9922E1E622}" srcOrd="1" destOrd="0" presId="urn:microsoft.com/office/officeart/2024/3/layout/verticalVisualTextBlock1"/>
    <dgm:cxn modelId="{63AD5C12-C9B8-45B5-B808-D9DD92F15270}" type="presParOf" srcId="{1240B76B-64CB-46A3-BE4A-ACBCE6084124}" destId="{1AF0889F-5DB1-4D73-AFAD-08A3B9FCE1BB}" srcOrd="2" destOrd="0" presId="urn:microsoft.com/office/officeart/2024/3/layout/verticalVisualTextBlock1"/>
    <dgm:cxn modelId="{AE8E69FB-6202-4086-8628-8A5C43EC8249}" type="presParOf" srcId="{FCC65E8F-D02C-4172-A8B4-823EFF131611}" destId="{7657F6B1-ACBB-4A88-99CC-FC48983C50FA}" srcOrd="3" destOrd="0" presId="urn:microsoft.com/office/officeart/2024/3/layout/verticalVisualTextBlock1"/>
    <dgm:cxn modelId="{BB8C8BC9-6EEC-4BB7-B342-2A57CEFA32AC}" type="presParOf" srcId="{FCC65E8F-D02C-4172-A8B4-823EFF131611}" destId="{E99E1290-388C-466E-879F-5E9AA437BF70}" srcOrd="4" destOrd="0" presId="urn:microsoft.com/office/officeart/2024/3/layout/verticalVisualTextBlock1"/>
    <dgm:cxn modelId="{A9F2767D-1968-46BD-83E1-77679D6076BB}" type="presParOf" srcId="{E99E1290-388C-466E-879F-5E9AA437BF70}" destId="{28D8241A-C586-4D31-B607-D3B27A7497FE}" srcOrd="0" destOrd="0" presId="urn:microsoft.com/office/officeart/2024/3/layout/verticalVisualTextBlock1"/>
    <dgm:cxn modelId="{6B17F78C-9EEE-49A2-B8F5-82FF2F729F8B}" type="presParOf" srcId="{E99E1290-388C-466E-879F-5E9AA437BF70}" destId="{37EF6DEA-175B-4DF4-A643-BB6E4ECDA5A7}" srcOrd="1" destOrd="0" presId="urn:microsoft.com/office/officeart/2024/3/layout/verticalVisualTextBlock1"/>
    <dgm:cxn modelId="{EE54188C-CADF-4932-8382-A72FD2179B02}" type="presParOf" srcId="{E99E1290-388C-466E-879F-5E9AA437BF70}" destId="{4F2008F5-F7A9-4F0B-9E76-1F01E45EFD6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E5DE19-1824-4D01-85A8-C92AD78F978E}"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DA103239-A415-4BC3-A193-6B90A7FE5E6A}">
      <dgm:prSet/>
      <dgm:spPr/>
      <dgm:t>
        <a:bodyPr/>
        <a:lstStyle/>
        <a:p>
          <a:pPr>
            <a:lnSpc>
              <a:spcPct val="100000"/>
            </a:lnSpc>
            <a:defRPr b="1"/>
          </a:pPr>
          <a:r>
            <a:rPr lang="en-US" dirty="0"/>
            <a:t>Understand Power Page Entities</a:t>
          </a:r>
        </a:p>
      </dgm:t>
    </dgm:pt>
    <dgm:pt modelId="{79E1381A-867F-4C8F-808F-7300DB526D79}" type="parTrans" cxnId="{A0E3BC44-9D78-4011-94FC-38560317E174}">
      <dgm:prSet/>
      <dgm:spPr/>
      <dgm:t>
        <a:bodyPr/>
        <a:lstStyle/>
        <a:p>
          <a:endParaRPr lang="en-US"/>
        </a:p>
      </dgm:t>
    </dgm:pt>
    <dgm:pt modelId="{A63F8EA1-C7A8-4345-9A6F-03AF6A51CA6E}" type="sibTrans" cxnId="{A0E3BC44-9D78-4011-94FC-38560317E174}">
      <dgm:prSet/>
      <dgm:spPr/>
      <dgm:t>
        <a:bodyPr/>
        <a:lstStyle/>
        <a:p>
          <a:pPr>
            <a:lnSpc>
              <a:spcPct val="100000"/>
            </a:lnSpc>
            <a:defRPr b="1"/>
          </a:pPr>
          <a:endParaRPr lang="en-US"/>
        </a:p>
      </dgm:t>
    </dgm:pt>
    <dgm:pt modelId="{EE4F4C95-383C-4C1B-9A4D-165C04084FDE}">
      <dgm:prSet/>
      <dgm:spPr/>
      <dgm:t>
        <a:bodyPr/>
        <a:lstStyle/>
        <a:p>
          <a:pPr>
            <a:lnSpc>
              <a:spcPct val="100000"/>
            </a:lnSpc>
          </a:pPr>
          <a:r>
            <a:rPr lang="en-US" dirty="0"/>
            <a:t>Learn how to integrate different parts of entity list, forms and other components such as site markers, content snippets, web templates and more</a:t>
          </a:r>
        </a:p>
      </dgm:t>
    </dgm:pt>
    <dgm:pt modelId="{E7300227-8710-4BBA-88BA-8248AF982A60}" type="parTrans" cxnId="{37601552-A067-463C-B174-C1C1D789AD41}">
      <dgm:prSet/>
      <dgm:spPr/>
      <dgm:t>
        <a:bodyPr/>
        <a:lstStyle/>
        <a:p>
          <a:endParaRPr lang="en-US"/>
        </a:p>
      </dgm:t>
    </dgm:pt>
    <dgm:pt modelId="{510E784B-2FFB-450D-8E3C-384B0E56234A}" type="sibTrans" cxnId="{37601552-A067-463C-B174-C1C1D789AD41}">
      <dgm:prSet/>
      <dgm:spPr/>
      <dgm:t>
        <a:bodyPr/>
        <a:lstStyle/>
        <a:p>
          <a:endParaRPr lang="en-US"/>
        </a:p>
      </dgm:t>
    </dgm:pt>
    <dgm:pt modelId="{1FE18878-55BC-462C-996F-2A37B560F177}">
      <dgm:prSet/>
      <dgm:spPr/>
      <dgm:t>
        <a:bodyPr/>
        <a:lstStyle/>
        <a:p>
          <a:pPr>
            <a:lnSpc>
              <a:spcPct val="100000"/>
            </a:lnSpc>
            <a:defRPr b="1"/>
          </a:pPr>
          <a:r>
            <a:rPr lang="en-US" dirty="0"/>
            <a:t>Design Custom Pages</a:t>
          </a:r>
        </a:p>
      </dgm:t>
    </dgm:pt>
    <dgm:pt modelId="{3621E172-4F4E-4434-867F-9544654FF67D}" type="parTrans" cxnId="{61DFAD25-AE77-48D9-93A1-00BE0C365EE0}">
      <dgm:prSet/>
      <dgm:spPr/>
      <dgm:t>
        <a:bodyPr/>
        <a:lstStyle/>
        <a:p>
          <a:endParaRPr lang="en-US"/>
        </a:p>
      </dgm:t>
    </dgm:pt>
    <dgm:pt modelId="{1DCE05E8-1D6E-402E-870F-C7715D2A27EF}" type="sibTrans" cxnId="{61DFAD25-AE77-48D9-93A1-00BE0C365EE0}">
      <dgm:prSet/>
      <dgm:spPr/>
      <dgm:t>
        <a:bodyPr/>
        <a:lstStyle/>
        <a:p>
          <a:pPr>
            <a:lnSpc>
              <a:spcPct val="100000"/>
            </a:lnSpc>
            <a:defRPr b="1"/>
          </a:pPr>
          <a:endParaRPr lang="en-US"/>
        </a:p>
      </dgm:t>
    </dgm:pt>
    <dgm:pt modelId="{18952876-EB05-4E47-8F55-9D2202359FD1}">
      <dgm:prSet/>
      <dgm:spPr/>
      <dgm:t>
        <a:bodyPr/>
        <a:lstStyle/>
        <a:p>
          <a:pPr>
            <a:lnSpc>
              <a:spcPct val="100000"/>
            </a:lnSpc>
          </a:pPr>
          <a:r>
            <a:rPr lang="en-US" dirty="0"/>
            <a:t>Move past OOTB configurations and leverage the full power of the Pages toolkit to build something truly custom with minimal effort</a:t>
          </a:r>
        </a:p>
      </dgm:t>
    </dgm:pt>
    <dgm:pt modelId="{93D4F256-50A6-466C-9561-21E5B9F2F0B5}" type="parTrans" cxnId="{539EF3FE-1B90-4E7C-873F-2339473B1B80}">
      <dgm:prSet/>
      <dgm:spPr/>
      <dgm:t>
        <a:bodyPr/>
        <a:lstStyle/>
        <a:p>
          <a:endParaRPr lang="en-US"/>
        </a:p>
      </dgm:t>
    </dgm:pt>
    <dgm:pt modelId="{15ACAEC0-4833-4C8A-BBB9-474614A97ED4}" type="sibTrans" cxnId="{539EF3FE-1B90-4E7C-873F-2339473B1B80}">
      <dgm:prSet/>
      <dgm:spPr/>
      <dgm:t>
        <a:bodyPr/>
        <a:lstStyle/>
        <a:p>
          <a:endParaRPr lang="en-US"/>
        </a:p>
      </dgm:t>
    </dgm:pt>
    <dgm:pt modelId="{2E027EBD-CB59-4797-90A5-61F04BBEEB8D}">
      <dgm:prSet/>
      <dgm:spPr/>
      <dgm:t>
        <a:bodyPr/>
        <a:lstStyle/>
        <a:p>
          <a:pPr>
            <a:lnSpc>
              <a:spcPct val="100000"/>
            </a:lnSpc>
            <a:defRPr b="1"/>
          </a:pPr>
          <a:r>
            <a:rPr lang="en-US" dirty="0"/>
            <a:t>Implement a robust Authentication system</a:t>
          </a:r>
        </a:p>
      </dgm:t>
    </dgm:pt>
    <dgm:pt modelId="{B5A4C577-ACDD-4A86-96A6-D3DA797A2609}" type="parTrans" cxnId="{006C5699-3C2A-498C-B0B6-A1F7CD9C672E}">
      <dgm:prSet/>
      <dgm:spPr/>
      <dgm:t>
        <a:bodyPr/>
        <a:lstStyle/>
        <a:p>
          <a:endParaRPr lang="en-US"/>
        </a:p>
      </dgm:t>
    </dgm:pt>
    <dgm:pt modelId="{BF5A3A51-E22F-404D-858D-6F1FBC3826F2}" type="sibTrans" cxnId="{006C5699-3C2A-498C-B0B6-A1F7CD9C672E}">
      <dgm:prSet/>
      <dgm:spPr/>
      <dgm:t>
        <a:bodyPr/>
        <a:lstStyle/>
        <a:p>
          <a:endParaRPr lang="en-US"/>
        </a:p>
      </dgm:t>
    </dgm:pt>
    <dgm:pt modelId="{EE22B1EA-BF60-4AE5-BCF4-2B6EC969B6B4}">
      <dgm:prSet/>
      <dgm:spPr/>
      <dgm:t>
        <a:bodyPr/>
        <a:lstStyle/>
        <a:p>
          <a:pPr>
            <a:lnSpc>
              <a:spcPct val="100000"/>
            </a:lnSpc>
          </a:pPr>
          <a:r>
            <a:rPr lang="en-US" dirty="0"/>
            <a:t>Leverage Azure ADB2C and integrate a custom auth solution for your users. </a:t>
          </a:r>
        </a:p>
      </dgm:t>
    </dgm:pt>
    <dgm:pt modelId="{7A816997-A4BE-4C48-8877-78AD9D17736E}" type="parTrans" cxnId="{F71F63C1-7177-4371-8862-DDB5BCB49829}">
      <dgm:prSet/>
      <dgm:spPr/>
      <dgm:t>
        <a:bodyPr/>
        <a:lstStyle/>
        <a:p>
          <a:endParaRPr lang="en-US"/>
        </a:p>
      </dgm:t>
    </dgm:pt>
    <dgm:pt modelId="{3BEAB321-0B56-48B3-89B3-A8320463E349}" type="sibTrans" cxnId="{F71F63C1-7177-4371-8862-DDB5BCB49829}">
      <dgm:prSet/>
      <dgm:spPr/>
      <dgm:t>
        <a:bodyPr/>
        <a:lstStyle/>
        <a:p>
          <a:endParaRPr lang="en-US"/>
        </a:p>
      </dgm:t>
    </dgm:pt>
    <dgm:pt modelId="{68A135AD-9ED9-4224-BBE2-0CA55A0DCA4B}" type="pres">
      <dgm:prSet presAssocID="{83E5DE19-1824-4D01-85A8-C92AD78F978E}" presName="Root" presStyleCnt="0">
        <dgm:presLayoutVars>
          <dgm:dir/>
          <dgm:resizeHandles val="exact"/>
        </dgm:presLayoutVars>
      </dgm:prSet>
      <dgm:spPr/>
    </dgm:pt>
    <dgm:pt modelId="{274DB53A-F496-42E3-932F-A766CB7FBE30}" type="pres">
      <dgm:prSet presAssocID="{DA103239-A415-4BC3-A193-6B90A7FE5E6A}" presName="Composite" presStyleCnt="0"/>
      <dgm:spPr/>
    </dgm:pt>
    <dgm:pt modelId="{4F5370B1-2B01-4510-97CB-68410918F662}" type="pres">
      <dgm:prSet presAssocID="{DA103239-A415-4BC3-A193-6B90A7FE5E6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0141" r="23362" b="3"/>
          <a:stretch/>
        </a:blipFill>
      </dgm:spPr>
      <dgm:extLst>
        <a:ext uri="{E40237B7-FDA0-4F09-8148-C483321AD2D9}">
          <dgm14:cNvPr xmlns:dgm14="http://schemas.microsoft.com/office/drawing/2010/diagram" id="0" name="" descr="Manufacturing Automation"/>
        </a:ext>
      </dgm:extLst>
    </dgm:pt>
    <dgm:pt modelId="{44CE25ED-5FD4-47CD-BD2B-3BB916AF764A}" type="pres">
      <dgm:prSet presAssocID="{DA103239-A415-4BC3-A193-6B90A7FE5E6A}" presName="Subtitle" presStyleLbl="revTx" presStyleIdx="0" presStyleCnt="6">
        <dgm:presLayoutVars>
          <dgm:chMax val="0"/>
          <dgm:bulletEnabled/>
        </dgm:presLayoutVars>
      </dgm:prSet>
      <dgm:spPr/>
    </dgm:pt>
    <dgm:pt modelId="{3EF0D297-E7FE-4798-91E7-72D1508605E8}" type="pres">
      <dgm:prSet presAssocID="{DA103239-A415-4BC3-A193-6B90A7FE5E6A}" presName="Description" presStyleLbl="revTx" presStyleIdx="1" presStyleCnt="6">
        <dgm:presLayoutVars>
          <dgm:bulletEnabled/>
        </dgm:presLayoutVars>
      </dgm:prSet>
      <dgm:spPr/>
    </dgm:pt>
    <dgm:pt modelId="{25DFA82E-2FF6-473B-BCA9-AEB4C3537DA3}" type="pres">
      <dgm:prSet presAssocID="{A63F8EA1-C7A8-4345-9A6F-03AF6A51CA6E}" presName="sibTrans" presStyleLbl="sibTrans2D1" presStyleIdx="0" presStyleCnt="0"/>
      <dgm:spPr/>
    </dgm:pt>
    <dgm:pt modelId="{53198ABF-2848-44C0-BE1F-95FC961CFEF1}" type="pres">
      <dgm:prSet presAssocID="{1FE18878-55BC-462C-996F-2A37B560F177}" presName="Composite" presStyleCnt="0"/>
      <dgm:spPr/>
    </dgm:pt>
    <dgm:pt modelId="{7908287B-3253-4B5C-9708-77A5EBC102F1}" type="pres">
      <dgm:prSet presAssocID="{1FE18878-55BC-462C-996F-2A37B560F177}"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 r="-1"/>
          <a:stretch/>
        </a:blipFill>
      </dgm:spPr>
      <dgm:extLst>
        <a:ext uri="{E40237B7-FDA0-4F09-8148-C483321AD2D9}">
          <dgm14:cNvPr xmlns:dgm14="http://schemas.microsoft.com/office/drawing/2010/diagram" id="0" name="" descr="UI collection of white web elements "/>
        </a:ext>
      </dgm:extLst>
    </dgm:pt>
    <dgm:pt modelId="{908D0E89-21B1-4A3C-8F83-7D98E9F082B1}" type="pres">
      <dgm:prSet presAssocID="{1FE18878-55BC-462C-996F-2A37B560F177}" presName="Subtitle" presStyleLbl="revTx" presStyleIdx="2" presStyleCnt="6">
        <dgm:presLayoutVars>
          <dgm:chMax val="0"/>
          <dgm:bulletEnabled/>
        </dgm:presLayoutVars>
      </dgm:prSet>
      <dgm:spPr/>
    </dgm:pt>
    <dgm:pt modelId="{F7BA1F91-B7F3-4114-AE68-74B47307B847}" type="pres">
      <dgm:prSet presAssocID="{1FE18878-55BC-462C-996F-2A37B560F177}" presName="Description" presStyleLbl="revTx" presStyleIdx="3" presStyleCnt="6">
        <dgm:presLayoutVars>
          <dgm:bulletEnabled/>
        </dgm:presLayoutVars>
      </dgm:prSet>
      <dgm:spPr/>
    </dgm:pt>
    <dgm:pt modelId="{624A4F1C-A944-4FC5-BA79-B7950EB01601}" type="pres">
      <dgm:prSet presAssocID="{1DCE05E8-1D6E-402E-870F-C7715D2A27EF}" presName="sibTrans" presStyleLbl="sibTrans2D1" presStyleIdx="0" presStyleCnt="0"/>
      <dgm:spPr/>
    </dgm:pt>
    <dgm:pt modelId="{ECCA4AAD-59F2-4095-B99A-9B2A12F9E64F}" type="pres">
      <dgm:prSet presAssocID="{2E027EBD-CB59-4797-90A5-61F04BBEEB8D}" presName="Composite" presStyleCnt="0"/>
      <dgm:spPr/>
    </dgm:pt>
    <dgm:pt modelId="{CAADF030-A720-49C9-A44A-D1577182B6A6}" type="pres">
      <dgm:prSet presAssocID="{2E027EBD-CB59-4797-90A5-61F04BBEEB8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24996" b="-6"/>
          <a:stretch/>
        </a:blipFill>
      </dgm:spPr>
      <dgm:extLst>
        <a:ext uri="{E40237B7-FDA0-4F09-8148-C483321AD2D9}">
          <dgm14:cNvPr xmlns:dgm14="http://schemas.microsoft.com/office/drawing/2010/diagram" id="0" name="" descr="3D illustration."/>
        </a:ext>
      </dgm:extLst>
    </dgm:pt>
    <dgm:pt modelId="{9B179F0C-FAFC-4DB4-934F-6AB6D7A70DB7}" type="pres">
      <dgm:prSet presAssocID="{2E027EBD-CB59-4797-90A5-61F04BBEEB8D}" presName="Subtitle" presStyleLbl="revTx" presStyleIdx="4" presStyleCnt="6">
        <dgm:presLayoutVars>
          <dgm:chMax val="0"/>
          <dgm:bulletEnabled/>
        </dgm:presLayoutVars>
      </dgm:prSet>
      <dgm:spPr/>
    </dgm:pt>
    <dgm:pt modelId="{C8F07810-CFBF-43A4-8592-15FF2C8E96AA}" type="pres">
      <dgm:prSet presAssocID="{2E027EBD-CB59-4797-90A5-61F04BBEEB8D}" presName="Description" presStyleLbl="revTx" presStyleIdx="5" presStyleCnt="6">
        <dgm:presLayoutVars>
          <dgm:bulletEnabled/>
        </dgm:presLayoutVars>
      </dgm:prSet>
      <dgm:spPr/>
    </dgm:pt>
  </dgm:ptLst>
  <dgm:cxnLst>
    <dgm:cxn modelId="{99234E0E-ADB6-42FD-B19F-0A7A73A14103}" type="presOf" srcId="{EE4F4C95-383C-4C1B-9A4D-165C04084FDE}" destId="{3EF0D297-E7FE-4798-91E7-72D1508605E8}" srcOrd="0" destOrd="0" presId="urn:microsoft.com/office/officeart/2024/3/layout/verticalVisualTextBlock1"/>
    <dgm:cxn modelId="{61DFAD25-AE77-48D9-93A1-00BE0C365EE0}" srcId="{83E5DE19-1824-4D01-85A8-C92AD78F978E}" destId="{1FE18878-55BC-462C-996F-2A37B560F177}" srcOrd="1" destOrd="0" parTransId="{3621E172-4F4E-4434-867F-9544654FF67D}" sibTransId="{1DCE05E8-1D6E-402E-870F-C7715D2A27EF}"/>
    <dgm:cxn modelId="{A0E3BC44-9D78-4011-94FC-38560317E174}" srcId="{83E5DE19-1824-4D01-85A8-C92AD78F978E}" destId="{DA103239-A415-4BC3-A193-6B90A7FE5E6A}" srcOrd="0" destOrd="0" parTransId="{79E1381A-867F-4C8F-808F-7300DB526D79}" sibTransId="{A63F8EA1-C7A8-4345-9A6F-03AF6A51CA6E}"/>
    <dgm:cxn modelId="{3B74C14C-AA82-47A5-A9C6-E7FA237BEF17}" type="presOf" srcId="{83E5DE19-1824-4D01-85A8-C92AD78F978E}" destId="{68A135AD-9ED9-4224-BBE2-0CA55A0DCA4B}" srcOrd="0" destOrd="0" presId="urn:microsoft.com/office/officeart/2024/3/layout/verticalVisualTextBlock1"/>
    <dgm:cxn modelId="{37601552-A067-463C-B174-C1C1D789AD41}" srcId="{DA103239-A415-4BC3-A193-6B90A7FE5E6A}" destId="{EE4F4C95-383C-4C1B-9A4D-165C04084FDE}" srcOrd="0" destOrd="0" parTransId="{E7300227-8710-4BBA-88BA-8248AF982A60}" sibTransId="{510E784B-2FFB-450D-8E3C-384B0E56234A}"/>
    <dgm:cxn modelId="{AB7E687A-7BEF-46B7-AAC0-4CDC85D1E695}" type="presOf" srcId="{EE22B1EA-BF60-4AE5-BCF4-2B6EC969B6B4}" destId="{C8F07810-CFBF-43A4-8592-15FF2C8E96AA}" srcOrd="0" destOrd="0" presId="urn:microsoft.com/office/officeart/2024/3/layout/verticalVisualTextBlock1"/>
    <dgm:cxn modelId="{5CA0547E-527F-4324-BD83-030555947C41}" type="presOf" srcId="{1DCE05E8-1D6E-402E-870F-C7715D2A27EF}" destId="{624A4F1C-A944-4FC5-BA79-B7950EB01601}" srcOrd="0" destOrd="0" presId="urn:microsoft.com/office/officeart/2024/3/layout/verticalVisualTextBlock1"/>
    <dgm:cxn modelId="{006C5699-3C2A-498C-B0B6-A1F7CD9C672E}" srcId="{83E5DE19-1824-4D01-85A8-C92AD78F978E}" destId="{2E027EBD-CB59-4797-90A5-61F04BBEEB8D}" srcOrd="2" destOrd="0" parTransId="{B5A4C577-ACDD-4A86-96A6-D3DA797A2609}" sibTransId="{BF5A3A51-E22F-404D-858D-6F1FBC3826F2}"/>
    <dgm:cxn modelId="{CFCF14B6-181B-40DD-85E8-A1E02D857D3C}" type="presOf" srcId="{18952876-EB05-4E47-8F55-9D2202359FD1}" destId="{F7BA1F91-B7F3-4114-AE68-74B47307B847}" srcOrd="0" destOrd="0" presId="urn:microsoft.com/office/officeart/2024/3/layout/verticalVisualTextBlock1"/>
    <dgm:cxn modelId="{F71F63C1-7177-4371-8862-DDB5BCB49829}" srcId="{2E027EBD-CB59-4797-90A5-61F04BBEEB8D}" destId="{EE22B1EA-BF60-4AE5-BCF4-2B6EC969B6B4}" srcOrd="0" destOrd="0" parTransId="{7A816997-A4BE-4C48-8877-78AD9D17736E}" sibTransId="{3BEAB321-0B56-48B3-89B3-A8320463E349}"/>
    <dgm:cxn modelId="{B64D01D0-243E-48C9-8D58-1980D441A5E7}" type="presOf" srcId="{2E027EBD-CB59-4797-90A5-61F04BBEEB8D}" destId="{9B179F0C-FAFC-4DB4-934F-6AB6D7A70DB7}" srcOrd="0" destOrd="0" presId="urn:microsoft.com/office/officeart/2024/3/layout/verticalVisualTextBlock1"/>
    <dgm:cxn modelId="{081668D0-E04A-48EF-87A9-B05A855509BA}" type="presOf" srcId="{A63F8EA1-C7A8-4345-9A6F-03AF6A51CA6E}" destId="{25DFA82E-2FF6-473B-BCA9-AEB4C3537DA3}" srcOrd="0" destOrd="0" presId="urn:microsoft.com/office/officeart/2024/3/layout/verticalVisualTextBlock1"/>
    <dgm:cxn modelId="{DA182FD1-A228-4AA7-B344-08BEFD94EAFE}" type="presOf" srcId="{DA103239-A415-4BC3-A193-6B90A7FE5E6A}" destId="{44CE25ED-5FD4-47CD-BD2B-3BB916AF764A}" srcOrd="0" destOrd="0" presId="urn:microsoft.com/office/officeart/2024/3/layout/verticalVisualTextBlock1"/>
    <dgm:cxn modelId="{8415EAE7-791E-4898-8993-BEAE9F625ED6}" type="presOf" srcId="{1FE18878-55BC-462C-996F-2A37B560F177}" destId="{908D0E89-21B1-4A3C-8F83-7D98E9F082B1}" srcOrd="0" destOrd="0" presId="urn:microsoft.com/office/officeart/2024/3/layout/verticalVisualTextBlock1"/>
    <dgm:cxn modelId="{539EF3FE-1B90-4E7C-873F-2339473B1B80}" srcId="{1FE18878-55BC-462C-996F-2A37B560F177}" destId="{18952876-EB05-4E47-8F55-9D2202359FD1}" srcOrd="0" destOrd="0" parTransId="{93D4F256-50A6-466C-9561-21E5B9F2F0B5}" sibTransId="{15ACAEC0-4833-4C8A-BBB9-474614A97ED4}"/>
    <dgm:cxn modelId="{3D062A82-E1DB-40AC-BA4B-4A59A6DE5272}" type="presParOf" srcId="{68A135AD-9ED9-4224-BBE2-0CA55A0DCA4B}" destId="{274DB53A-F496-42E3-932F-A766CB7FBE30}" srcOrd="0" destOrd="0" presId="urn:microsoft.com/office/officeart/2024/3/layout/verticalVisualTextBlock1"/>
    <dgm:cxn modelId="{9970F33C-48F7-4D36-A605-6D6B43D3F770}" type="presParOf" srcId="{274DB53A-F496-42E3-932F-A766CB7FBE30}" destId="{4F5370B1-2B01-4510-97CB-68410918F662}" srcOrd="0" destOrd="0" presId="urn:microsoft.com/office/officeart/2024/3/layout/verticalVisualTextBlock1"/>
    <dgm:cxn modelId="{C146FBBF-265C-40F2-82F2-6CC45382EAF0}" type="presParOf" srcId="{274DB53A-F496-42E3-932F-A766CB7FBE30}" destId="{44CE25ED-5FD4-47CD-BD2B-3BB916AF764A}" srcOrd="1" destOrd="0" presId="urn:microsoft.com/office/officeart/2024/3/layout/verticalVisualTextBlock1"/>
    <dgm:cxn modelId="{D3D2D172-A6AE-493C-A754-F30C90A46C0C}" type="presParOf" srcId="{274DB53A-F496-42E3-932F-A766CB7FBE30}" destId="{3EF0D297-E7FE-4798-91E7-72D1508605E8}" srcOrd="2" destOrd="0" presId="urn:microsoft.com/office/officeart/2024/3/layout/verticalVisualTextBlock1"/>
    <dgm:cxn modelId="{F836732B-230D-4708-9A6D-DD72F1996D4C}" type="presParOf" srcId="{68A135AD-9ED9-4224-BBE2-0CA55A0DCA4B}" destId="{25DFA82E-2FF6-473B-BCA9-AEB4C3537DA3}" srcOrd="1" destOrd="0" presId="urn:microsoft.com/office/officeart/2024/3/layout/verticalVisualTextBlock1"/>
    <dgm:cxn modelId="{8AA24EF9-A536-4DDD-8149-CE805235209C}" type="presParOf" srcId="{68A135AD-9ED9-4224-BBE2-0CA55A0DCA4B}" destId="{53198ABF-2848-44C0-BE1F-95FC961CFEF1}" srcOrd="2" destOrd="0" presId="urn:microsoft.com/office/officeart/2024/3/layout/verticalVisualTextBlock1"/>
    <dgm:cxn modelId="{DDDD0888-FCE6-41AD-BB32-B4793DC0C390}" type="presParOf" srcId="{53198ABF-2848-44C0-BE1F-95FC961CFEF1}" destId="{7908287B-3253-4B5C-9708-77A5EBC102F1}" srcOrd="0" destOrd="0" presId="urn:microsoft.com/office/officeart/2024/3/layout/verticalVisualTextBlock1"/>
    <dgm:cxn modelId="{843120F0-97A8-4DB1-8FB7-442E0A8C0702}" type="presParOf" srcId="{53198ABF-2848-44C0-BE1F-95FC961CFEF1}" destId="{908D0E89-21B1-4A3C-8F83-7D98E9F082B1}" srcOrd="1" destOrd="0" presId="urn:microsoft.com/office/officeart/2024/3/layout/verticalVisualTextBlock1"/>
    <dgm:cxn modelId="{C6F28B99-C3A1-4901-8559-F35971C12177}" type="presParOf" srcId="{53198ABF-2848-44C0-BE1F-95FC961CFEF1}" destId="{F7BA1F91-B7F3-4114-AE68-74B47307B847}" srcOrd="2" destOrd="0" presId="urn:microsoft.com/office/officeart/2024/3/layout/verticalVisualTextBlock1"/>
    <dgm:cxn modelId="{12E5109B-F5EE-484C-8E08-2E58DFA8243D}" type="presParOf" srcId="{68A135AD-9ED9-4224-BBE2-0CA55A0DCA4B}" destId="{624A4F1C-A944-4FC5-BA79-B7950EB01601}" srcOrd="3" destOrd="0" presId="urn:microsoft.com/office/officeart/2024/3/layout/verticalVisualTextBlock1"/>
    <dgm:cxn modelId="{630B83B6-9023-4CBC-BFFC-FCA06A8D832E}" type="presParOf" srcId="{68A135AD-9ED9-4224-BBE2-0CA55A0DCA4B}" destId="{ECCA4AAD-59F2-4095-B99A-9B2A12F9E64F}" srcOrd="4" destOrd="0" presId="urn:microsoft.com/office/officeart/2024/3/layout/verticalVisualTextBlock1"/>
    <dgm:cxn modelId="{CC577E11-716F-4CE0-AB01-6962F229F9ED}" type="presParOf" srcId="{ECCA4AAD-59F2-4095-B99A-9B2A12F9E64F}" destId="{CAADF030-A720-49C9-A44A-D1577182B6A6}" srcOrd="0" destOrd="0" presId="urn:microsoft.com/office/officeart/2024/3/layout/verticalVisualTextBlock1"/>
    <dgm:cxn modelId="{4024C897-A6AB-4D4A-856F-3CA4BDFFBD91}" type="presParOf" srcId="{ECCA4AAD-59F2-4095-B99A-9B2A12F9E64F}" destId="{9B179F0C-FAFC-4DB4-934F-6AB6D7A70DB7}" srcOrd="1" destOrd="0" presId="urn:microsoft.com/office/officeart/2024/3/layout/verticalVisualTextBlock1"/>
    <dgm:cxn modelId="{7EE21934-A84F-4C52-B67B-832D08C43A9C}" type="presParOf" srcId="{ECCA4AAD-59F2-4095-B99A-9B2A12F9E64F}" destId="{C8F07810-CFBF-43A4-8592-15FF2C8E96AA}"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E7EF57-D44A-4DF5-A030-5EBA5B0031E1}"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906F7822-5AEC-45BE-A3B8-0A42E84B6A13}">
      <dgm:prSet/>
      <dgm:spPr/>
      <dgm:t>
        <a:bodyPr/>
        <a:lstStyle/>
        <a:p>
          <a:pPr>
            <a:lnSpc>
              <a:spcPct val="100000"/>
            </a:lnSpc>
            <a:defRPr b="1"/>
          </a:pPr>
          <a:r>
            <a:rPr lang="en-US"/>
            <a:t>Powerful Tool for Web Development</a:t>
          </a:r>
        </a:p>
      </dgm:t>
    </dgm:pt>
    <dgm:pt modelId="{14C61172-7194-451A-B294-502A6CD4E209}" type="parTrans" cxnId="{6A151D9A-3950-4C4D-B397-49073DCE1091}">
      <dgm:prSet/>
      <dgm:spPr/>
      <dgm:t>
        <a:bodyPr/>
        <a:lstStyle/>
        <a:p>
          <a:endParaRPr lang="en-US"/>
        </a:p>
      </dgm:t>
    </dgm:pt>
    <dgm:pt modelId="{5EEF6DC6-0C12-49C0-9BEF-5D3C3B2F74E4}" type="sibTrans" cxnId="{6A151D9A-3950-4C4D-B397-49073DCE1091}">
      <dgm:prSet/>
      <dgm:spPr/>
      <dgm:t>
        <a:bodyPr/>
        <a:lstStyle/>
        <a:p>
          <a:pPr>
            <a:lnSpc>
              <a:spcPct val="100000"/>
            </a:lnSpc>
            <a:defRPr b="1"/>
          </a:pPr>
          <a:endParaRPr lang="en-US"/>
        </a:p>
      </dgm:t>
    </dgm:pt>
    <dgm:pt modelId="{1DF6AB16-5E62-42C9-9DDE-CDE81EC2E62E}">
      <dgm:prSet/>
      <dgm:spPr/>
      <dgm:t>
        <a:bodyPr/>
        <a:lstStyle/>
        <a:p>
          <a:pPr>
            <a:lnSpc>
              <a:spcPct val="100000"/>
            </a:lnSpc>
          </a:pPr>
          <a:r>
            <a:rPr lang="en-US"/>
            <a:t>Microsoft Power Pages provides a robust platform for creating dynamic and interactive web applications tailored to user needs.</a:t>
          </a:r>
        </a:p>
      </dgm:t>
    </dgm:pt>
    <dgm:pt modelId="{74CD5C88-E036-416E-B873-7E475CE07B88}" type="parTrans" cxnId="{2CECF6A5-E9D2-4675-ABDC-15344E4C49DA}">
      <dgm:prSet/>
      <dgm:spPr/>
      <dgm:t>
        <a:bodyPr/>
        <a:lstStyle/>
        <a:p>
          <a:endParaRPr lang="en-US"/>
        </a:p>
      </dgm:t>
    </dgm:pt>
    <dgm:pt modelId="{6AA22F7E-71A1-4E8E-8F48-F63F736936D3}" type="sibTrans" cxnId="{2CECF6A5-E9D2-4675-ABDC-15344E4C49DA}">
      <dgm:prSet/>
      <dgm:spPr/>
      <dgm:t>
        <a:bodyPr/>
        <a:lstStyle/>
        <a:p>
          <a:endParaRPr lang="en-US"/>
        </a:p>
      </dgm:t>
    </dgm:pt>
    <dgm:pt modelId="{EC341979-D590-403E-BFB7-3DC7E15076E9}">
      <dgm:prSet/>
      <dgm:spPr/>
      <dgm:t>
        <a:bodyPr/>
        <a:lstStyle/>
        <a:p>
          <a:pPr>
            <a:lnSpc>
              <a:spcPct val="100000"/>
            </a:lnSpc>
            <a:defRPr b="1"/>
          </a:pPr>
          <a:r>
            <a:rPr lang="en-US"/>
            <a:t>Understanding Features</a:t>
          </a:r>
        </a:p>
      </dgm:t>
    </dgm:pt>
    <dgm:pt modelId="{1B051DFD-50AB-48B6-877D-65DDB0FF02D3}" type="parTrans" cxnId="{219A046B-FBB3-4183-AD09-CDE50D49B793}">
      <dgm:prSet/>
      <dgm:spPr/>
      <dgm:t>
        <a:bodyPr/>
        <a:lstStyle/>
        <a:p>
          <a:endParaRPr lang="en-US"/>
        </a:p>
      </dgm:t>
    </dgm:pt>
    <dgm:pt modelId="{8E1C8549-7115-46A9-B0D3-2EEE786F7A9E}" type="sibTrans" cxnId="{219A046B-FBB3-4183-AD09-CDE50D49B793}">
      <dgm:prSet/>
      <dgm:spPr/>
      <dgm:t>
        <a:bodyPr/>
        <a:lstStyle/>
        <a:p>
          <a:pPr>
            <a:lnSpc>
              <a:spcPct val="100000"/>
            </a:lnSpc>
            <a:defRPr b="1"/>
          </a:pPr>
          <a:endParaRPr lang="en-US"/>
        </a:p>
      </dgm:t>
    </dgm:pt>
    <dgm:pt modelId="{E3EFBB11-15E7-47F5-8D25-B88566764A05}">
      <dgm:prSet/>
      <dgm:spPr/>
      <dgm:t>
        <a:bodyPr/>
        <a:lstStyle/>
        <a:p>
          <a:pPr>
            <a:lnSpc>
              <a:spcPct val="100000"/>
            </a:lnSpc>
          </a:pPr>
          <a:r>
            <a:rPr lang="en-US"/>
            <a:t>A deep understanding of Power Pages features enables users to maximize the application’s potential in web development.</a:t>
          </a:r>
        </a:p>
      </dgm:t>
    </dgm:pt>
    <dgm:pt modelId="{49B5CC5B-9BA8-458F-A48C-643F6C299A13}" type="parTrans" cxnId="{626AECBD-D642-4AED-B627-3D3FB0E76816}">
      <dgm:prSet/>
      <dgm:spPr/>
      <dgm:t>
        <a:bodyPr/>
        <a:lstStyle/>
        <a:p>
          <a:endParaRPr lang="en-US"/>
        </a:p>
      </dgm:t>
    </dgm:pt>
    <dgm:pt modelId="{9ADAADF6-3690-4FE4-A3C7-CE74F9B50BC5}" type="sibTrans" cxnId="{626AECBD-D642-4AED-B627-3D3FB0E76816}">
      <dgm:prSet/>
      <dgm:spPr/>
      <dgm:t>
        <a:bodyPr/>
        <a:lstStyle/>
        <a:p>
          <a:endParaRPr lang="en-US"/>
        </a:p>
      </dgm:t>
    </dgm:pt>
    <dgm:pt modelId="{FD52A816-E2E2-4B9A-9697-E68DA1094705}">
      <dgm:prSet/>
      <dgm:spPr/>
      <dgm:t>
        <a:bodyPr/>
        <a:lstStyle/>
        <a:p>
          <a:pPr>
            <a:lnSpc>
              <a:spcPct val="100000"/>
            </a:lnSpc>
            <a:defRPr b="1"/>
          </a:pPr>
          <a:r>
            <a:rPr lang="en-US"/>
            <a:t>Best Practices for Success</a:t>
          </a:r>
        </a:p>
      </dgm:t>
    </dgm:pt>
    <dgm:pt modelId="{99E0B8B3-8313-4631-A928-C443BBCFF080}" type="parTrans" cxnId="{7CAD83BE-ADFC-4068-93A9-4497150F4503}">
      <dgm:prSet/>
      <dgm:spPr/>
      <dgm:t>
        <a:bodyPr/>
        <a:lstStyle/>
        <a:p>
          <a:endParaRPr lang="en-US"/>
        </a:p>
      </dgm:t>
    </dgm:pt>
    <dgm:pt modelId="{4FADC1B8-C516-47E6-B00C-D12549CA286D}" type="sibTrans" cxnId="{7CAD83BE-ADFC-4068-93A9-4497150F4503}">
      <dgm:prSet/>
      <dgm:spPr/>
      <dgm:t>
        <a:bodyPr/>
        <a:lstStyle/>
        <a:p>
          <a:endParaRPr lang="en-US"/>
        </a:p>
      </dgm:t>
    </dgm:pt>
    <dgm:pt modelId="{A941CD31-0A4F-435D-B940-B6649AA1E6EC}">
      <dgm:prSet/>
      <dgm:spPr/>
      <dgm:t>
        <a:bodyPr/>
        <a:lstStyle/>
        <a:p>
          <a:pPr>
            <a:lnSpc>
              <a:spcPct val="100000"/>
            </a:lnSpc>
          </a:pPr>
          <a:r>
            <a:rPr lang="en-US"/>
            <a:t>Applying best practices in web application development ensures effective solutions that align with organizational goals.</a:t>
          </a:r>
        </a:p>
      </dgm:t>
    </dgm:pt>
    <dgm:pt modelId="{A5E53C44-5A1F-453E-AE83-F087C3633503}" type="parTrans" cxnId="{1166AB3C-69D2-4933-8724-E56AC55D81B0}">
      <dgm:prSet/>
      <dgm:spPr/>
      <dgm:t>
        <a:bodyPr/>
        <a:lstStyle/>
        <a:p>
          <a:endParaRPr lang="en-US"/>
        </a:p>
      </dgm:t>
    </dgm:pt>
    <dgm:pt modelId="{CF832DF2-0837-4A1B-BA7D-DC7B1E7CCE26}" type="sibTrans" cxnId="{1166AB3C-69D2-4933-8724-E56AC55D81B0}">
      <dgm:prSet/>
      <dgm:spPr/>
      <dgm:t>
        <a:bodyPr/>
        <a:lstStyle/>
        <a:p>
          <a:endParaRPr lang="en-US"/>
        </a:p>
      </dgm:t>
    </dgm:pt>
    <dgm:pt modelId="{AB9AB553-BA34-4AC5-B07D-CCCE83012DDD}" type="pres">
      <dgm:prSet presAssocID="{F5E7EF57-D44A-4DF5-A030-5EBA5B0031E1}" presName="Name0" presStyleCnt="0">
        <dgm:presLayoutVars>
          <dgm:dir/>
          <dgm:resizeHandles val="exact"/>
        </dgm:presLayoutVars>
      </dgm:prSet>
      <dgm:spPr/>
    </dgm:pt>
    <dgm:pt modelId="{7C087494-4867-4851-A365-A88780581DF4}" type="pres">
      <dgm:prSet presAssocID="{906F7822-5AEC-45BE-A3B8-0A42E84B6A13}" presName="compNode" presStyleCnt="0"/>
      <dgm:spPr/>
    </dgm:pt>
    <dgm:pt modelId="{7B448D7B-53FA-4A26-A3B2-D699C04F502A}" type="pres">
      <dgm:prSet presAssocID="{906F7822-5AEC-45BE-A3B8-0A42E84B6A13}" presName="pictRect" presStyleLbl="revTx" presStyleIdx="0" presStyleCnt="6">
        <dgm:presLayoutVars>
          <dgm:chMax val="0"/>
          <dgm:bulletEnabled/>
        </dgm:presLayoutVars>
      </dgm:prSet>
      <dgm:spPr/>
    </dgm:pt>
    <dgm:pt modelId="{99BB9A06-597A-4498-8184-43BDF3F06343}" type="pres">
      <dgm:prSet presAssocID="{906F7822-5AEC-45BE-A3B8-0A42E84B6A13}" presName="textRect" presStyleLbl="revTx" presStyleIdx="1" presStyleCnt="6">
        <dgm:presLayoutVars>
          <dgm:bulletEnabled/>
        </dgm:presLayoutVars>
      </dgm:prSet>
      <dgm:spPr/>
    </dgm:pt>
    <dgm:pt modelId="{B840B096-9C08-46BE-9811-6D2B389FA0AC}" type="pres">
      <dgm:prSet presAssocID="{5EEF6DC6-0C12-49C0-9BEF-5D3C3B2F74E4}" presName="sibTrans" presStyleLbl="sibTrans2D1" presStyleIdx="0" presStyleCnt="0"/>
      <dgm:spPr/>
    </dgm:pt>
    <dgm:pt modelId="{E88BF3DA-3627-450C-9BBB-268C3CF50BE3}" type="pres">
      <dgm:prSet presAssocID="{EC341979-D590-403E-BFB7-3DC7E15076E9}" presName="compNode" presStyleCnt="0"/>
      <dgm:spPr/>
    </dgm:pt>
    <dgm:pt modelId="{D085C25D-AD0B-4090-B209-51A6F821C368}" type="pres">
      <dgm:prSet presAssocID="{EC341979-D590-403E-BFB7-3DC7E15076E9}" presName="pictRect" presStyleLbl="revTx" presStyleIdx="2" presStyleCnt="6">
        <dgm:presLayoutVars>
          <dgm:chMax val="0"/>
          <dgm:bulletEnabled/>
        </dgm:presLayoutVars>
      </dgm:prSet>
      <dgm:spPr/>
    </dgm:pt>
    <dgm:pt modelId="{77AF5F1E-136C-4F2B-9B19-D21E183E0E3E}" type="pres">
      <dgm:prSet presAssocID="{EC341979-D590-403E-BFB7-3DC7E15076E9}" presName="textRect" presStyleLbl="revTx" presStyleIdx="3" presStyleCnt="6">
        <dgm:presLayoutVars>
          <dgm:bulletEnabled/>
        </dgm:presLayoutVars>
      </dgm:prSet>
      <dgm:spPr/>
    </dgm:pt>
    <dgm:pt modelId="{A5CAD5F8-9275-488D-8913-2D0354A1C732}" type="pres">
      <dgm:prSet presAssocID="{8E1C8549-7115-46A9-B0D3-2EEE786F7A9E}" presName="sibTrans" presStyleLbl="sibTrans2D1" presStyleIdx="0" presStyleCnt="0"/>
      <dgm:spPr/>
    </dgm:pt>
    <dgm:pt modelId="{564C97D1-0F96-4A4D-A7BC-D8FF262A449D}" type="pres">
      <dgm:prSet presAssocID="{FD52A816-E2E2-4B9A-9697-E68DA1094705}" presName="compNode" presStyleCnt="0"/>
      <dgm:spPr/>
    </dgm:pt>
    <dgm:pt modelId="{368F7AF9-CE73-4EA8-9CE2-139776205F6B}" type="pres">
      <dgm:prSet presAssocID="{FD52A816-E2E2-4B9A-9697-E68DA1094705}" presName="pictRect" presStyleLbl="revTx" presStyleIdx="4" presStyleCnt="6">
        <dgm:presLayoutVars>
          <dgm:chMax val="0"/>
          <dgm:bulletEnabled/>
        </dgm:presLayoutVars>
      </dgm:prSet>
      <dgm:spPr/>
    </dgm:pt>
    <dgm:pt modelId="{2C03A5C5-9F2D-4BA1-8D42-56C427E6359D}" type="pres">
      <dgm:prSet presAssocID="{FD52A816-E2E2-4B9A-9697-E68DA1094705}" presName="textRect" presStyleLbl="revTx" presStyleIdx="5" presStyleCnt="6">
        <dgm:presLayoutVars>
          <dgm:bulletEnabled/>
        </dgm:presLayoutVars>
      </dgm:prSet>
      <dgm:spPr/>
    </dgm:pt>
  </dgm:ptLst>
  <dgm:cxnLst>
    <dgm:cxn modelId="{113E5334-EFB5-4652-972B-094657EDC148}" type="presOf" srcId="{F5E7EF57-D44A-4DF5-A030-5EBA5B0031E1}" destId="{AB9AB553-BA34-4AC5-B07D-CCCE83012DDD}" srcOrd="0" destOrd="0" presId="urn:microsoft.com/office/officeart/2024/3/layout/hArchList1"/>
    <dgm:cxn modelId="{1166AB3C-69D2-4933-8724-E56AC55D81B0}" srcId="{FD52A816-E2E2-4B9A-9697-E68DA1094705}" destId="{A941CD31-0A4F-435D-B940-B6649AA1E6EC}" srcOrd="0" destOrd="0" parTransId="{A5E53C44-5A1F-453E-AE83-F087C3633503}" sibTransId="{CF832DF2-0837-4A1B-BA7D-DC7B1E7CCE26}"/>
    <dgm:cxn modelId="{219A046B-FBB3-4183-AD09-CDE50D49B793}" srcId="{F5E7EF57-D44A-4DF5-A030-5EBA5B0031E1}" destId="{EC341979-D590-403E-BFB7-3DC7E15076E9}" srcOrd="1" destOrd="0" parTransId="{1B051DFD-50AB-48B6-877D-65DDB0FF02D3}" sibTransId="{8E1C8549-7115-46A9-B0D3-2EEE786F7A9E}"/>
    <dgm:cxn modelId="{12381576-50CC-4AED-937E-D7B371352717}" type="presOf" srcId="{8E1C8549-7115-46A9-B0D3-2EEE786F7A9E}" destId="{A5CAD5F8-9275-488D-8913-2D0354A1C732}" srcOrd="0" destOrd="0" presId="urn:microsoft.com/office/officeart/2024/3/layout/hArchList1"/>
    <dgm:cxn modelId="{C498E88F-8510-48B7-AEB5-2A53D8CFA14B}" type="presOf" srcId="{EC341979-D590-403E-BFB7-3DC7E15076E9}" destId="{D085C25D-AD0B-4090-B209-51A6F821C368}" srcOrd="0" destOrd="0" presId="urn:microsoft.com/office/officeart/2024/3/layout/hArchList1"/>
    <dgm:cxn modelId="{8BEA3897-7619-4150-80AE-C8DDC1447B25}" type="presOf" srcId="{5EEF6DC6-0C12-49C0-9BEF-5D3C3B2F74E4}" destId="{B840B096-9C08-46BE-9811-6D2B389FA0AC}" srcOrd="0" destOrd="0" presId="urn:microsoft.com/office/officeart/2024/3/layout/hArchList1"/>
    <dgm:cxn modelId="{6A151D9A-3950-4C4D-B397-49073DCE1091}" srcId="{F5E7EF57-D44A-4DF5-A030-5EBA5B0031E1}" destId="{906F7822-5AEC-45BE-A3B8-0A42E84B6A13}" srcOrd="0" destOrd="0" parTransId="{14C61172-7194-451A-B294-502A6CD4E209}" sibTransId="{5EEF6DC6-0C12-49C0-9BEF-5D3C3B2F74E4}"/>
    <dgm:cxn modelId="{2CECF6A5-E9D2-4675-ABDC-15344E4C49DA}" srcId="{906F7822-5AEC-45BE-A3B8-0A42E84B6A13}" destId="{1DF6AB16-5E62-42C9-9DDE-CDE81EC2E62E}" srcOrd="0" destOrd="0" parTransId="{74CD5C88-E036-416E-B873-7E475CE07B88}" sibTransId="{6AA22F7E-71A1-4E8E-8F48-F63F736936D3}"/>
    <dgm:cxn modelId="{0C749DBD-D914-4579-A760-FE8439BD050E}" type="presOf" srcId="{1DF6AB16-5E62-42C9-9DDE-CDE81EC2E62E}" destId="{99BB9A06-597A-4498-8184-43BDF3F06343}" srcOrd="0" destOrd="0" presId="urn:microsoft.com/office/officeart/2024/3/layout/hArchList1"/>
    <dgm:cxn modelId="{626AECBD-D642-4AED-B627-3D3FB0E76816}" srcId="{EC341979-D590-403E-BFB7-3DC7E15076E9}" destId="{E3EFBB11-15E7-47F5-8D25-B88566764A05}" srcOrd="0" destOrd="0" parTransId="{49B5CC5B-9BA8-458F-A48C-643F6C299A13}" sibTransId="{9ADAADF6-3690-4FE4-A3C7-CE74F9B50BC5}"/>
    <dgm:cxn modelId="{7CAD83BE-ADFC-4068-93A9-4497150F4503}" srcId="{F5E7EF57-D44A-4DF5-A030-5EBA5B0031E1}" destId="{FD52A816-E2E2-4B9A-9697-E68DA1094705}" srcOrd="2" destOrd="0" parTransId="{99E0B8B3-8313-4631-A928-C443BBCFF080}" sibTransId="{4FADC1B8-C516-47E6-B00C-D12549CA286D}"/>
    <dgm:cxn modelId="{C621DCE1-0B08-4D89-898F-C9FCA647400C}" type="presOf" srcId="{A941CD31-0A4F-435D-B940-B6649AA1E6EC}" destId="{2C03A5C5-9F2D-4BA1-8D42-56C427E6359D}" srcOrd="0" destOrd="0" presId="urn:microsoft.com/office/officeart/2024/3/layout/hArchList1"/>
    <dgm:cxn modelId="{D4C572E2-16C9-4F21-9B2B-ADE0172872A8}" type="presOf" srcId="{906F7822-5AEC-45BE-A3B8-0A42E84B6A13}" destId="{7B448D7B-53FA-4A26-A3B2-D699C04F502A}" srcOrd="0" destOrd="0" presId="urn:microsoft.com/office/officeart/2024/3/layout/hArchList1"/>
    <dgm:cxn modelId="{3EF668E5-C628-487D-9F9C-71455D62495C}" type="presOf" srcId="{E3EFBB11-15E7-47F5-8D25-B88566764A05}" destId="{77AF5F1E-136C-4F2B-9B19-D21E183E0E3E}" srcOrd="0" destOrd="0" presId="urn:microsoft.com/office/officeart/2024/3/layout/hArchList1"/>
    <dgm:cxn modelId="{408132F3-7136-42BD-8F0A-EDA191B70F97}" type="presOf" srcId="{FD52A816-E2E2-4B9A-9697-E68DA1094705}" destId="{368F7AF9-CE73-4EA8-9CE2-139776205F6B}" srcOrd="0" destOrd="0" presId="urn:microsoft.com/office/officeart/2024/3/layout/hArchList1"/>
    <dgm:cxn modelId="{67C1CECC-7DBD-4FF9-BEE8-F23F162078F0}" type="presParOf" srcId="{AB9AB553-BA34-4AC5-B07D-CCCE83012DDD}" destId="{7C087494-4867-4851-A365-A88780581DF4}" srcOrd="0" destOrd="0" presId="urn:microsoft.com/office/officeart/2024/3/layout/hArchList1"/>
    <dgm:cxn modelId="{A52E3865-8295-469F-80E4-E1A1895212CE}" type="presParOf" srcId="{7C087494-4867-4851-A365-A88780581DF4}" destId="{7B448D7B-53FA-4A26-A3B2-D699C04F502A}" srcOrd="0" destOrd="0" presId="urn:microsoft.com/office/officeart/2024/3/layout/hArchList1"/>
    <dgm:cxn modelId="{7C5F947E-9B33-414F-8A8F-1AB7C90A7D78}" type="presParOf" srcId="{7C087494-4867-4851-A365-A88780581DF4}" destId="{99BB9A06-597A-4498-8184-43BDF3F06343}" srcOrd="1" destOrd="0" presId="urn:microsoft.com/office/officeart/2024/3/layout/hArchList1"/>
    <dgm:cxn modelId="{F9B8877E-92B5-4224-910F-35209E380776}" type="presParOf" srcId="{AB9AB553-BA34-4AC5-B07D-CCCE83012DDD}" destId="{B840B096-9C08-46BE-9811-6D2B389FA0AC}" srcOrd="1" destOrd="0" presId="urn:microsoft.com/office/officeart/2024/3/layout/hArchList1"/>
    <dgm:cxn modelId="{4C947ED4-9D8B-480D-9073-80E6E16C9DDA}" type="presParOf" srcId="{AB9AB553-BA34-4AC5-B07D-CCCE83012DDD}" destId="{E88BF3DA-3627-450C-9BBB-268C3CF50BE3}" srcOrd="2" destOrd="0" presId="urn:microsoft.com/office/officeart/2024/3/layout/hArchList1"/>
    <dgm:cxn modelId="{308996D9-8AA4-4437-A3F4-5C34D943632D}" type="presParOf" srcId="{E88BF3DA-3627-450C-9BBB-268C3CF50BE3}" destId="{D085C25D-AD0B-4090-B209-51A6F821C368}" srcOrd="0" destOrd="0" presId="urn:microsoft.com/office/officeart/2024/3/layout/hArchList1"/>
    <dgm:cxn modelId="{630B0245-66F4-40CA-919B-931E50E2D4FC}" type="presParOf" srcId="{E88BF3DA-3627-450C-9BBB-268C3CF50BE3}" destId="{77AF5F1E-136C-4F2B-9B19-D21E183E0E3E}" srcOrd="1" destOrd="0" presId="urn:microsoft.com/office/officeart/2024/3/layout/hArchList1"/>
    <dgm:cxn modelId="{C71E898E-9A80-490E-8C0B-E0687A5AC80D}" type="presParOf" srcId="{AB9AB553-BA34-4AC5-B07D-CCCE83012DDD}" destId="{A5CAD5F8-9275-488D-8913-2D0354A1C732}" srcOrd="3" destOrd="0" presId="urn:microsoft.com/office/officeart/2024/3/layout/hArchList1"/>
    <dgm:cxn modelId="{B4279023-62A9-4234-9AE9-227551D638EE}" type="presParOf" srcId="{AB9AB553-BA34-4AC5-B07D-CCCE83012DDD}" destId="{564C97D1-0F96-4A4D-A7BC-D8FF262A449D}" srcOrd="4" destOrd="0" presId="urn:microsoft.com/office/officeart/2024/3/layout/hArchList1"/>
    <dgm:cxn modelId="{CA444483-D76F-40D9-B5ED-01884A795F74}" type="presParOf" srcId="{564C97D1-0F96-4A4D-A7BC-D8FF262A449D}" destId="{368F7AF9-CE73-4EA8-9CE2-139776205F6B}" srcOrd="0" destOrd="0" presId="urn:microsoft.com/office/officeart/2024/3/layout/hArchList1"/>
    <dgm:cxn modelId="{9568C814-AF28-47A0-80B8-253C1D644F42}" type="presParOf" srcId="{564C97D1-0F96-4A4D-A7BC-D8FF262A449D}" destId="{2C03A5C5-9F2D-4BA1-8D42-56C427E6359D}"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88027-46C4-4D42-BD24-D0F983B8AF97}">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0636" r="8613" b="-1"/>
          <a:stretch/>
        </a:blipFill>
        <a:ln>
          <a:noFill/>
        </a:ln>
        <a:effectLst/>
      </dsp:spPr>
      <dsp:style>
        <a:lnRef idx="0">
          <a:scrgbClr r="0" g="0" b="0"/>
        </a:lnRef>
        <a:fillRef idx="3">
          <a:scrgbClr r="0" g="0" b="0"/>
        </a:fillRef>
        <a:effectRef idx="2">
          <a:scrgbClr r="0" g="0" b="0"/>
        </a:effectRef>
        <a:fontRef idx="minor">
          <a:schemeClr val="lt1"/>
        </a:fontRef>
      </dsp:style>
    </dsp:sp>
    <dsp:sp modelId="{DF86CAE6-7090-40C5-853A-F70D369C7193}">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User-Friendly Templates</a:t>
          </a:r>
        </a:p>
      </dsp:txBody>
      <dsp:txXfrm>
        <a:off x="1861599" y="0"/>
        <a:ext cx="5167674" cy="346182"/>
      </dsp:txXfrm>
    </dsp:sp>
    <dsp:sp modelId="{5E539B6B-187C-4639-919C-617CF08C3564}">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Power Pages offers a variety of user-friendly templates that simplify the design process for developers and users alike.</a:t>
          </a:r>
        </a:p>
      </dsp:txBody>
      <dsp:txXfrm>
        <a:off x="1861599" y="346182"/>
        <a:ext cx="5167674" cy="1335417"/>
      </dsp:txXfrm>
    </dsp:sp>
    <dsp:sp modelId="{B1DDC9EE-78E8-4B6F-9C82-120DE643D09C}">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blipFill>
        <a:ln>
          <a:noFill/>
        </a:ln>
        <a:effectLst/>
      </dsp:spPr>
      <dsp:style>
        <a:lnRef idx="0">
          <a:scrgbClr r="0" g="0" b="0"/>
        </a:lnRef>
        <a:fillRef idx="3">
          <a:scrgbClr r="0" g="0" b="0"/>
        </a:fillRef>
        <a:effectRef idx="2">
          <a:scrgbClr r="0" g="0" b="0"/>
        </a:effectRef>
        <a:fontRef idx="minor">
          <a:schemeClr val="lt1"/>
        </a:fontRef>
      </dsp:style>
    </dsp:sp>
    <dsp:sp modelId="{520CC9D8-FC34-4066-9396-1F4F6DF89431}">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Integration Capabilities</a:t>
          </a:r>
        </a:p>
      </dsp:txBody>
      <dsp:txXfrm>
        <a:off x="1861599" y="1816127"/>
        <a:ext cx="5167674" cy="346182"/>
      </dsp:txXfrm>
    </dsp:sp>
    <dsp:sp modelId="{CECCCEAB-17DD-4BAD-81B4-A95A9A92E363}">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platform supports robust data integration features that connect seamlessly with existing data sources, enhancing functionality.</a:t>
          </a:r>
        </a:p>
      </dsp:txBody>
      <dsp:txXfrm>
        <a:off x="1861599" y="2162310"/>
        <a:ext cx="5167674" cy="1335417"/>
      </dsp:txXfrm>
    </dsp:sp>
    <dsp:sp modelId="{747F730F-7E08-4067-A42D-9357F590639A}">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4263" r="8986" b="-2"/>
          <a:stretch/>
        </a:blipFill>
        <a:ln>
          <a:noFill/>
        </a:ln>
        <a:effectLst/>
      </dsp:spPr>
      <dsp:style>
        <a:lnRef idx="0">
          <a:scrgbClr r="0" g="0" b="0"/>
        </a:lnRef>
        <a:fillRef idx="3">
          <a:scrgbClr r="0" g="0" b="0"/>
        </a:fillRef>
        <a:effectRef idx="2">
          <a:scrgbClr r="0" g="0" b="0"/>
        </a:effectRef>
        <a:fontRef idx="minor">
          <a:schemeClr val="lt1"/>
        </a:fontRef>
      </dsp:style>
    </dsp:sp>
    <dsp:sp modelId="{D464C72C-5061-4396-B617-FADEA5D47924}">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Responsive Design</a:t>
          </a:r>
        </a:p>
      </dsp:txBody>
      <dsp:txXfrm>
        <a:off x="1861599" y="3632255"/>
        <a:ext cx="5167674" cy="346182"/>
      </dsp:txXfrm>
    </dsp:sp>
    <dsp:sp modelId="{E55FBCB3-C1CB-4343-93ED-FA5A88B6FE49}">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Power Pages ensures that applications are responsive, providing a consistent user experience across devices of all sizes.</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F39D86-2D2D-4EEF-A721-45EDD57ADDDB}">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1936" r="11816" b="3"/>
          <a:stretch/>
        </a:blipFill>
        <a:ln>
          <a:noFill/>
        </a:ln>
        <a:effectLst/>
      </dsp:spPr>
      <dsp:style>
        <a:lnRef idx="0">
          <a:scrgbClr r="0" g="0" b="0"/>
        </a:lnRef>
        <a:fillRef idx="3">
          <a:scrgbClr r="0" g="0" b="0"/>
        </a:fillRef>
        <a:effectRef idx="2">
          <a:scrgbClr r="0" g="0" b="0"/>
        </a:effectRef>
        <a:fontRef idx="minor">
          <a:schemeClr val="lt1"/>
        </a:fontRef>
      </dsp:style>
    </dsp:sp>
    <dsp:sp modelId="{A90A82B3-8C7B-4882-BCC5-5651144DF17F}">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Creating an Account</a:t>
          </a:r>
        </a:p>
      </dsp:txBody>
      <dsp:txXfrm>
        <a:off x="1861599" y="0"/>
        <a:ext cx="5167674" cy="346182"/>
      </dsp:txXfrm>
    </dsp:sp>
    <dsp:sp modelId="{A2DB02FC-B70F-48F2-ACB8-EF3F5ECA3260}">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Begin by creating an account in the Microsoft Power Platform to access development tools and resources.</a:t>
          </a:r>
        </a:p>
      </dsp:txBody>
      <dsp:txXfrm>
        <a:off x="1861599" y="346182"/>
        <a:ext cx="5167674" cy="1335417"/>
      </dsp:txXfrm>
    </dsp:sp>
    <dsp:sp modelId="{4C84A372-3346-44E6-816B-B0C6DF09CC32}">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6996" r="14255" b="2"/>
          <a:stretch/>
        </a:blipFill>
        <a:ln>
          <a:noFill/>
        </a:ln>
        <a:effectLst/>
      </dsp:spPr>
      <dsp:style>
        <a:lnRef idx="0">
          <a:scrgbClr r="0" g="0" b="0"/>
        </a:lnRef>
        <a:fillRef idx="3">
          <a:scrgbClr r="0" g="0" b="0"/>
        </a:fillRef>
        <a:effectRef idx="2">
          <a:scrgbClr r="0" g="0" b="0"/>
        </a:effectRef>
        <a:fontRef idx="minor">
          <a:schemeClr val="lt1"/>
        </a:fontRef>
      </dsp:style>
    </dsp:sp>
    <dsp:sp modelId="{3BE6732D-F2CB-4052-BDDA-7B9922E1E622}">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Familiarizing with Tools</a:t>
          </a:r>
        </a:p>
      </dsp:txBody>
      <dsp:txXfrm>
        <a:off x="1861599" y="1816127"/>
        <a:ext cx="5167674" cy="346182"/>
      </dsp:txXfrm>
    </dsp:sp>
    <dsp:sp modelId="{1AF0889F-5DB1-4D73-AFAD-08A3B9FCE1BB}">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Explore and familiarize yourself with the various tools and resources provided by the Power Platform for development.</a:t>
          </a:r>
        </a:p>
      </dsp:txBody>
      <dsp:txXfrm>
        <a:off x="1861599" y="2162310"/>
        <a:ext cx="5167674" cy="1335417"/>
      </dsp:txXfrm>
    </dsp:sp>
    <dsp:sp modelId="{28D8241A-C586-4D31-B607-D3B27A7497FE}">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0139" r="13110" b="-2"/>
          <a:stretch/>
        </a:blipFill>
        <a:ln>
          <a:noFill/>
        </a:ln>
        <a:effectLst/>
      </dsp:spPr>
      <dsp:style>
        <a:lnRef idx="0">
          <a:scrgbClr r="0" g="0" b="0"/>
        </a:lnRef>
        <a:fillRef idx="3">
          <a:scrgbClr r="0" g="0" b="0"/>
        </a:fillRef>
        <a:effectRef idx="2">
          <a:scrgbClr r="0" g="0" b="0"/>
        </a:effectRef>
        <a:fontRef idx="minor">
          <a:schemeClr val="lt1"/>
        </a:fontRef>
      </dsp:style>
    </dsp:sp>
    <dsp:sp modelId="{37EF6DEA-175B-4DF4-A643-BB6E4ECDA5A7}">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Successful Setup</a:t>
          </a:r>
        </a:p>
      </dsp:txBody>
      <dsp:txXfrm>
        <a:off x="1861599" y="3632255"/>
        <a:ext cx="5167674" cy="346182"/>
      </dsp:txXfrm>
    </dsp:sp>
    <dsp:sp modelId="{4F2008F5-F7A9-4F0B-9E76-1F01E45EFD67}">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Ensure a successful setup by understanding the resources available for developing Power Pages effectively.</a:t>
          </a:r>
        </a:p>
      </dsp:txBody>
      <dsp:txXfrm>
        <a:off x="1861599" y="3978438"/>
        <a:ext cx="5167674" cy="1335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370B1-2B01-4510-97CB-68410918F662}">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0141" r="23362" b="3"/>
          <a:stretch/>
        </a:blipFill>
        <a:ln>
          <a:noFill/>
        </a:ln>
        <a:effectLst/>
      </dsp:spPr>
      <dsp:style>
        <a:lnRef idx="0">
          <a:scrgbClr r="0" g="0" b="0"/>
        </a:lnRef>
        <a:fillRef idx="3">
          <a:scrgbClr r="0" g="0" b="0"/>
        </a:fillRef>
        <a:effectRef idx="2">
          <a:scrgbClr r="0" g="0" b="0"/>
        </a:effectRef>
        <a:fontRef idx="minor">
          <a:schemeClr val="lt1"/>
        </a:fontRef>
      </dsp:style>
    </dsp:sp>
    <dsp:sp modelId="{44CE25ED-5FD4-47CD-BD2B-3BB916AF764A}">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Understand Power Page Entities</a:t>
          </a:r>
        </a:p>
      </dsp:txBody>
      <dsp:txXfrm>
        <a:off x="1861599" y="0"/>
        <a:ext cx="5167674" cy="346182"/>
      </dsp:txXfrm>
    </dsp:sp>
    <dsp:sp modelId="{3EF0D297-E7FE-4798-91E7-72D1508605E8}">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Learn how to integrate different parts of entity list, forms and other components such as site markers, content snippets, web templates and more</a:t>
          </a:r>
        </a:p>
      </dsp:txBody>
      <dsp:txXfrm>
        <a:off x="1861599" y="346182"/>
        <a:ext cx="5167674" cy="1335417"/>
      </dsp:txXfrm>
    </dsp:sp>
    <dsp:sp modelId="{7908287B-3253-4B5C-9708-77A5EBC102F1}">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 r="-1"/>
          <a:stretch/>
        </a:blipFill>
        <a:ln>
          <a:noFill/>
        </a:ln>
        <a:effectLst/>
      </dsp:spPr>
      <dsp:style>
        <a:lnRef idx="0">
          <a:scrgbClr r="0" g="0" b="0"/>
        </a:lnRef>
        <a:fillRef idx="3">
          <a:scrgbClr r="0" g="0" b="0"/>
        </a:fillRef>
        <a:effectRef idx="2">
          <a:scrgbClr r="0" g="0" b="0"/>
        </a:effectRef>
        <a:fontRef idx="minor">
          <a:schemeClr val="lt1"/>
        </a:fontRef>
      </dsp:style>
    </dsp:sp>
    <dsp:sp modelId="{908D0E89-21B1-4A3C-8F83-7D98E9F082B1}">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Design Custom Pages</a:t>
          </a:r>
        </a:p>
      </dsp:txBody>
      <dsp:txXfrm>
        <a:off x="1861599" y="1816127"/>
        <a:ext cx="5167674" cy="346182"/>
      </dsp:txXfrm>
    </dsp:sp>
    <dsp:sp modelId="{F7BA1F91-B7F3-4114-AE68-74B47307B847}">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Move past OOTB configurations and leverage the full power of the Pages toolkit to build something truly custom with minimal effort</a:t>
          </a:r>
        </a:p>
      </dsp:txBody>
      <dsp:txXfrm>
        <a:off x="1861599" y="2162310"/>
        <a:ext cx="5167674" cy="1335417"/>
      </dsp:txXfrm>
    </dsp:sp>
    <dsp:sp modelId="{CAADF030-A720-49C9-A44A-D1577182B6A6}">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24996" b="-6"/>
          <a:stretch/>
        </a:blipFill>
        <a:ln>
          <a:noFill/>
        </a:ln>
        <a:effectLst/>
      </dsp:spPr>
      <dsp:style>
        <a:lnRef idx="0">
          <a:scrgbClr r="0" g="0" b="0"/>
        </a:lnRef>
        <a:fillRef idx="3">
          <a:scrgbClr r="0" g="0" b="0"/>
        </a:fillRef>
        <a:effectRef idx="2">
          <a:scrgbClr r="0" g="0" b="0"/>
        </a:effectRef>
        <a:fontRef idx="minor">
          <a:schemeClr val="lt1"/>
        </a:fontRef>
      </dsp:style>
    </dsp:sp>
    <dsp:sp modelId="{9B179F0C-FAFC-4DB4-934F-6AB6D7A70DB7}">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t>Implement a robust Authentication system</a:t>
          </a:r>
        </a:p>
      </dsp:txBody>
      <dsp:txXfrm>
        <a:off x="1861599" y="3632255"/>
        <a:ext cx="5167674" cy="346182"/>
      </dsp:txXfrm>
    </dsp:sp>
    <dsp:sp modelId="{C8F07810-CFBF-43A4-8592-15FF2C8E96AA}">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t>Leverage Azure ADB2C and integrate a custom auth solution for your users. </a:t>
          </a:r>
        </a:p>
      </dsp:txBody>
      <dsp:txXfrm>
        <a:off x="1861599" y="3978438"/>
        <a:ext cx="5167674" cy="13354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448D7B-53FA-4A26-A3B2-D699C04F502A}">
      <dsp:nvSpPr>
        <dsp:cNvPr id="0" name=""/>
        <dsp:cNvSpPr/>
      </dsp:nvSpPr>
      <dsp:spPr>
        <a:xfrm>
          <a:off x="0" y="0"/>
          <a:ext cx="3377565" cy="59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Tool for Web Development</a:t>
          </a:r>
        </a:p>
      </dsp:txBody>
      <dsp:txXfrm>
        <a:off x="0" y="0"/>
        <a:ext cx="3377565" cy="595074"/>
      </dsp:txXfrm>
    </dsp:sp>
    <dsp:sp modelId="{99BB9A06-597A-4498-8184-43BDF3F06343}">
      <dsp:nvSpPr>
        <dsp:cNvPr id="0" name=""/>
        <dsp:cNvSpPr/>
      </dsp:nvSpPr>
      <dsp:spPr>
        <a:xfrm>
          <a:off x="0" y="595074"/>
          <a:ext cx="3377565" cy="1892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Microsoft Power Pages provides a robust platform for creating dynamic and interactive web applications tailored to user needs.</a:t>
          </a:r>
        </a:p>
      </dsp:txBody>
      <dsp:txXfrm>
        <a:off x="0" y="595074"/>
        <a:ext cx="3377565" cy="1892815"/>
      </dsp:txXfrm>
    </dsp:sp>
    <dsp:sp modelId="{D085C25D-AD0B-4090-B209-51A6F821C368}">
      <dsp:nvSpPr>
        <dsp:cNvPr id="0" name=""/>
        <dsp:cNvSpPr/>
      </dsp:nvSpPr>
      <dsp:spPr>
        <a:xfrm>
          <a:off x="3715321" y="0"/>
          <a:ext cx="3377565" cy="59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Features</a:t>
          </a:r>
        </a:p>
      </dsp:txBody>
      <dsp:txXfrm>
        <a:off x="3715321" y="0"/>
        <a:ext cx="3377565" cy="595074"/>
      </dsp:txXfrm>
    </dsp:sp>
    <dsp:sp modelId="{77AF5F1E-136C-4F2B-9B19-D21E183E0E3E}">
      <dsp:nvSpPr>
        <dsp:cNvPr id="0" name=""/>
        <dsp:cNvSpPr/>
      </dsp:nvSpPr>
      <dsp:spPr>
        <a:xfrm>
          <a:off x="3715321" y="595074"/>
          <a:ext cx="3377565" cy="1892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 deep understanding of Power Pages features enables users to maximize the application’s potential in web development.</a:t>
          </a:r>
        </a:p>
      </dsp:txBody>
      <dsp:txXfrm>
        <a:off x="3715321" y="595074"/>
        <a:ext cx="3377565" cy="1892815"/>
      </dsp:txXfrm>
    </dsp:sp>
    <dsp:sp modelId="{368F7AF9-CE73-4EA8-9CE2-139776205F6B}">
      <dsp:nvSpPr>
        <dsp:cNvPr id="0" name=""/>
        <dsp:cNvSpPr/>
      </dsp:nvSpPr>
      <dsp:spPr>
        <a:xfrm>
          <a:off x="7430643" y="0"/>
          <a:ext cx="3377565" cy="595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Best Practices for Success</a:t>
          </a:r>
        </a:p>
      </dsp:txBody>
      <dsp:txXfrm>
        <a:off x="7430643" y="0"/>
        <a:ext cx="3377565" cy="595074"/>
      </dsp:txXfrm>
    </dsp:sp>
    <dsp:sp modelId="{2C03A5C5-9F2D-4BA1-8D42-56C427E6359D}">
      <dsp:nvSpPr>
        <dsp:cNvPr id="0" name=""/>
        <dsp:cNvSpPr/>
      </dsp:nvSpPr>
      <dsp:spPr>
        <a:xfrm>
          <a:off x="7430643" y="595074"/>
          <a:ext cx="3377565" cy="1892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best practices in web application development ensures effective solutions that align with organizational goals.</a:t>
          </a:r>
        </a:p>
      </dsp:txBody>
      <dsp:txXfrm>
        <a:off x="7430643" y="595074"/>
        <a:ext cx="3377565" cy="189281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2C2097-8E3C-45C4-A9CF-294C91C2F14F}" type="datetimeFigureOut">
              <a:rPr lang="en-US" smtClean="0"/>
              <a:t>6/25/2025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B967C-FBC1-41D6-B372-747F7AFA3E54}" type="slidenum">
              <a:rPr lang="en-US" smtClean="0"/>
              <a:t>‹#›</a:t>
            </a:fld>
            <a:endParaRPr lang="en-US"/>
          </a:p>
        </p:txBody>
      </p:sp>
    </p:spTree>
    <p:extLst>
      <p:ext uri="{BB962C8B-B14F-4D97-AF65-F5344CB8AC3E}">
        <p14:creationId xmlns:p14="http://schemas.microsoft.com/office/powerpoint/2010/main" val="603991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In this presentation, we'll explore Microsoft Power Pages, a powerful tool for creating dynamic web applications. We will cover key features, practical applications, and hands-on labs to provide a comprehensive understanding of building effective web pages.
</a:t>
            </a:r>
          </a:p>
        </p:txBody>
      </p:sp>
      <p:sp>
        <p:nvSpPr>
          <p:cNvPr id="4" name="Slide Number Placeholder 3"/>
          <p:cNvSpPr>
            <a:spLocks noGrp="1"/>
          </p:cNvSpPr>
          <p:nvPr>
            <p:ph type="sldNum" sz="quarter" idx="5"/>
          </p:nvPr>
        </p:nvSpPr>
        <p:spPr/>
        <p:txBody>
          <a:bodyPr/>
          <a:lstStyle/>
          <a:p>
            <a:fld id="{3D237885-4E53-443B-9B44-7CD3226B2901}" type="slidenum">
              <a:rPr lang="en-US" smtClean="0"/>
              <a:t>1</a:t>
            </a:fld>
            <a:endParaRPr lang="en-US"/>
          </a:p>
        </p:txBody>
      </p:sp>
    </p:spTree>
    <p:extLst>
      <p:ext uri="{BB962C8B-B14F-4D97-AF65-F5344CB8AC3E}">
        <p14:creationId xmlns:p14="http://schemas.microsoft.com/office/powerpoint/2010/main" val="1422632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Power Pages interface is intuitive and user-friendly. We will explore its layout, including the navigation panel, design workspace, and various features accessible from the dashboard.</a:t>
            </a:r>
          </a:p>
        </p:txBody>
      </p:sp>
      <p:sp>
        <p:nvSpPr>
          <p:cNvPr id="4" name="Slide Number Placeholder 3"/>
          <p:cNvSpPr>
            <a:spLocks noGrp="1"/>
          </p:cNvSpPr>
          <p:nvPr>
            <p:ph type="sldNum" sz="quarter" idx="5"/>
          </p:nvPr>
        </p:nvSpPr>
        <p:spPr/>
        <p:txBody>
          <a:bodyPr/>
          <a:lstStyle/>
          <a:p>
            <a:fld id="{3D237885-4E53-443B-9B44-7CD3226B2901}" type="slidenum">
              <a:rPr lang="en-US" smtClean="0"/>
              <a:t>10</a:t>
            </a:fld>
            <a:endParaRPr lang="en-US"/>
          </a:p>
        </p:txBody>
      </p:sp>
    </p:spTree>
    <p:extLst>
      <p:ext uri="{BB962C8B-B14F-4D97-AF65-F5344CB8AC3E}">
        <p14:creationId xmlns:p14="http://schemas.microsoft.com/office/powerpoint/2010/main" val="2492153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how to create your first web page using Power Pages. We will cover the basic steps involved, including customization options to make your page reflect your brand and content.</a:t>
            </a:r>
          </a:p>
        </p:txBody>
      </p:sp>
      <p:sp>
        <p:nvSpPr>
          <p:cNvPr id="4" name="Slide Number Placeholder 3"/>
          <p:cNvSpPr>
            <a:spLocks noGrp="1"/>
          </p:cNvSpPr>
          <p:nvPr>
            <p:ph type="sldNum" sz="quarter" idx="5"/>
          </p:nvPr>
        </p:nvSpPr>
        <p:spPr/>
        <p:txBody>
          <a:bodyPr/>
          <a:lstStyle/>
          <a:p>
            <a:fld id="{3D237885-4E53-443B-9B44-7CD3226B2901}" type="slidenum">
              <a:rPr lang="en-US" smtClean="0"/>
              <a:t>11</a:t>
            </a:fld>
            <a:endParaRPr lang="en-US"/>
          </a:p>
        </p:txBody>
      </p:sp>
    </p:spTree>
    <p:extLst>
      <p:ext uri="{BB962C8B-B14F-4D97-AF65-F5344CB8AC3E}">
        <p14:creationId xmlns:p14="http://schemas.microsoft.com/office/powerpoint/2010/main" val="209087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have created your pages, it's essential to design and customize them effectively. This section focuses on design principles and techniques to enhance user experience.</a:t>
            </a:r>
          </a:p>
        </p:txBody>
      </p:sp>
      <p:sp>
        <p:nvSpPr>
          <p:cNvPr id="4" name="Slide Number Placeholder 3"/>
          <p:cNvSpPr>
            <a:spLocks noGrp="1"/>
          </p:cNvSpPr>
          <p:nvPr>
            <p:ph type="sldNum" sz="quarter" idx="5"/>
          </p:nvPr>
        </p:nvSpPr>
        <p:spPr/>
        <p:txBody>
          <a:bodyPr/>
          <a:lstStyle/>
          <a:p>
            <a:fld id="{3D237885-4E53-443B-9B44-7CD3226B2901}" type="slidenum">
              <a:rPr lang="en-US" smtClean="0"/>
              <a:t>12</a:t>
            </a:fld>
            <a:endParaRPr lang="en-US"/>
          </a:p>
        </p:txBody>
      </p:sp>
    </p:spTree>
    <p:extLst>
      <p:ext uri="{BB962C8B-B14F-4D97-AF65-F5344CB8AC3E}">
        <p14:creationId xmlns:p14="http://schemas.microsoft.com/office/powerpoint/2010/main" val="2847962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Utilizing pre-built templates and themes can significantly speed up your page development. We will discuss how to select, customize, and implement these designs effectively.</a:t>
            </a:r>
          </a:p>
        </p:txBody>
      </p:sp>
      <p:sp>
        <p:nvSpPr>
          <p:cNvPr id="4" name="Slide Number Placeholder 3"/>
          <p:cNvSpPr>
            <a:spLocks noGrp="1"/>
          </p:cNvSpPr>
          <p:nvPr>
            <p:ph type="sldNum" sz="quarter" idx="5"/>
          </p:nvPr>
        </p:nvSpPr>
        <p:spPr/>
        <p:txBody>
          <a:bodyPr/>
          <a:lstStyle/>
          <a:p>
            <a:fld id="{3D237885-4E53-443B-9B44-7CD3226B2901}" type="slidenum">
              <a:rPr lang="en-US" smtClean="0"/>
              <a:t>13</a:t>
            </a:fld>
            <a:endParaRPr lang="en-US"/>
          </a:p>
        </p:txBody>
      </p:sp>
    </p:spTree>
    <p:extLst>
      <p:ext uri="{BB962C8B-B14F-4D97-AF65-F5344CB8AC3E}">
        <p14:creationId xmlns:p14="http://schemas.microsoft.com/office/powerpoint/2010/main" val="1738528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Pages allows you to add various components such as forms, lists, and buttons. We will explore how to configure these components to enrich your web pages.</a:t>
            </a:r>
          </a:p>
        </p:txBody>
      </p:sp>
      <p:sp>
        <p:nvSpPr>
          <p:cNvPr id="4" name="Slide Number Placeholder 3"/>
          <p:cNvSpPr>
            <a:spLocks noGrp="1"/>
          </p:cNvSpPr>
          <p:nvPr>
            <p:ph type="sldNum" sz="quarter" idx="5"/>
          </p:nvPr>
        </p:nvSpPr>
        <p:spPr/>
        <p:txBody>
          <a:bodyPr/>
          <a:lstStyle/>
          <a:p>
            <a:fld id="{3D237885-4E53-443B-9B44-7CD3226B2901}" type="slidenum">
              <a:rPr lang="en-US" smtClean="0"/>
              <a:t>14</a:t>
            </a:fld>
            <a:endParaRPr lang="en-US"/>
          </a:p>
        </p:txBody>
      </p:sp>
    </p:spTree>
    <p:extLst>
      <p:ext uri="{BB962C8B-B14F-4D97-AF65-F5344CB8AC3E}">
        <p14:creationId xmlns:p14="http://schemas.microsoft.com/office/powerpoint/2010/main" val="3093924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Responsive design is crucial for modern web applications. We will cover best practices for ensuring your pages look great on all devices and screen sizes.</a:t>
            </a:r>
          </a:p>
        </p:txBody>
      </p:sp>
      <p:sp>
        <p:nvSpPr>
          <p:cNvPr id="4" name="Slide Number Placeholder 3"/>
          <p:cNvSpPr>
            <a:spLocks noGrp="1"/>
          </p:cNvSpPr>
          <p:nvPr>
            <p:ph type="sldNum" sz="quarter" idx="5"/>
          </p:nvPr>
        </p:nvSpPr>
        <p:spPr/>
        <p:txBody>
          <a:bodyPr/>
          <a:lstStyle/>
          <a:p>
            <a:fld id="{3D237885-4E53-443B-9B44-7CD3226B2901}" type="slidenum">
              <a:rPr lang="en-US" smtClean="0"/>
              <a:t>15</a:t>
            </a:fld>
            <a:endParaRPr lang="en-US"/>
          </a:p>
        </p:txBody>
      </p:sp>
    </p:spTree>
    <p:extLst>
      <p:ext uri="{BB962C8B-B14F-4D97-AF65-F5344CB8AC3E}">
        <p14:creationId xmlns:p14="http://schemas.microsoft.com/office/powerpoint/2010/main" val="2770398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Hands-on experience is vital for mastering Power Pages. This section introduces practical labs that will allow you to apply the knowledge gained throughout the presentation.</a:t>
            </a:r>
          </a:p>
        </p:txBody>
      </p:sp>
      <p:sp>
        <p:nvSpPr>
          <p:cNvPr id="4" name="Slide Number Placeholder 3"/>
          <p:cNvSpPr>
            <a:spLocks noGrp="1"/>
          </p:cNvSpPr>
          <p:nvPr>
            <p:ph type="sldNum" sz="quarter" idx="5"/>
          </p:nvPr>
        </p:nvSpPr>
        <p:spPr/>
        <p:txBody>
          <a:bodyPr/>
          <a:lstStyle/>
          <a:p>
            <a:fld id="{3D237885-4E53-443B-9B44-7CD3226B2901}" type="slidenum">
              <a:rPr lang="en-US" smtClean="0"/>
              <a:t>16</a:t>
            </a:fld>
            <a:endParaRPr lang="en-US"/>
          </a:p>
        </p:txBody>
      </p:sp>
    </p:spTree>
    <p:extLst>
      <p:ext uri="{BB962C8B-B14F-4D97-AF65-F5344CB8AC3E}">
        <p14:creationId xmlns:p14="http://schemas.microsoft.com/office/powerpoint/2010/main" val="1067301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lab, you will create your first Power Page from scratch. Follow the guided steps to set up and customize your page, putting theory into practice.</a:t>
            </a:r>
          </a:p>
        </p:txBody>
      </p:sp>
      <p:sp>
        <p:nvSpPr>
          <p:cNvPr id="4" name="Slide Number Placeholder 3"/>
          <p:cNvSpPr>
            <a:spLocks noGrp="1"/>
          </p:cNvSpPr>
          <p:nvPr>
            <p:ph type="sldNum" sz="quarter" idx="5"/>
          </p:nvPr>
        </p:nvSpPr>
        <p:spPr/>
        <p:txBody>
          <a:bodyPr/>
          <a:lstStyle/>
          <a:p>
            <a:fld id="{3D237885-4E53-443B-9B44-7CD3226B2901}" type="slidenum">
              <a:rPr lang="en-US" smtClean="0"/>
              <a:t>17</a:t>
            </a:fld>
            <a:endParaRPr lang="en-US"/>
          </a:p>
        </p:txBody>
      </p:sp>
    </p:spTree>
    <p:extLst>
      <p:ext uri="{BB962C8B-B14F-4D97-AF65-F5344CB8AC3E}">
        <p14:creationId xmlns:p14="http://schemas.microsoft.com/office/powerpoint/2010/main" val="31725130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Enhance your web pages by adding custom components. This lab will provide instructions on integrating interactive elements that improve user engagement.</a:t>
            </a:r>
          </a:p>
        </p:txBody>
      </p:sp>
      <p:sp>
        <p:nvSpPr>
          <p:cNvPr id="4" name="Slide Number Placeholder 3"/>
          <p:cNvSpPr>
            <a:spLocks noGrp="1"/>
          </p:cNvSpPr>
          <p:nvPr>
            <p:ph type="sldNum" sz="quarter" idx="5"/>
          </p:nvPr>
        </p:nvSpPr>
        <p:spPr/>
        <p:txBody>
          <a:bodyPr/>
          <a:lstStyle/>
          <a:p>
            <a:fld id="{3D237885-4E53-443B-9B44-7CD3226B2901}" type="slidenum">
              <a:rPr lang="en-US" smtClean="0"/>
              <a:t>18</a:t>
            </a:fld>
            <a:endParaRPr lang="en-US"/>
          </a:p>
        </p:txBody>
      </p:sp>
    </p:spTree>
    <p:extLst>
      <p:ext uri="{BB962C8B-B14F-4D97-AF65-F5344CB8AC3E}">
        <p14:creationId xmlns:p14="http://schemas.microsoft.com/office/powerpoint/2010/main" val="3876986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how to integrate data sources and add interactive elements to your Power Pages. This lab will help you build functional and dynamic web applications.</a:t>
            </a:r>
          </a:p>
        </p:txBody>
      </p:sp>
      <p:sp>
        <p:nvSpPr>
          <p:cNvPr id="4" name="Slide Number Placeholder 3"/>
          <p:cNvSpPr>
            <a:spLocks noGrp="1"/>
          </p:cNvSpPr>
          <p:nvPr>
            <p:ph type="sldNum" sz="quarter" idx="5"/>
          </p:nvPr>
        </p:nvSpPr>
        <p:spPr/>
        <p:txBody>
          <a:bodyPr/>
          <a:lstStyle/>
          <a:p>
            <a:fld id="{3D237885-4E53-443B-9B44-7CD3226B2901}" type="slidenum">
              <a:rPr lang="en-US" smtClean="0"/>
              <a:t>19</a:t>
            </a:fld>
            <a:endParaRPr lang="en-US"/>
          </a:p>
        </p:txBody>
      </p:sp>
    </p:spTree>
    <p:extLst>
      <p:ext uri="{BB962C8B-B14F-4D97-AF65-F5344CB8AC3E}">
        <p14:creationId xmlns:p14="http://schemas.microsoft.com/office/powerpoint/2010/main" val="168029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provides a brief introduction about myself, highlighting my interests and passions. It emphasizes my love for technology, my commitment to continuous learning, and my enjoyment of outdoor activities. Additionally, it showcases my dedication to mentorship and my passion for reading, particularly in the science fiction genre.</a:t>
            </a:r>
          </a:p>
        </p:txBody>
      </p:sp>
      <p:sp>
        <p:nvSpPr>
          <p:cNvPr id="4" name="Slide Number Placeholder 3"/>
          <p:cNvSpPr>
            <a:spLocks noGrp="1"/>
          </p:cNvSpPr>
          <p:nvPr>
            <p:ph type="sldNum" sz="quarter" idx="5"/>
          </p:nvPr>
        </p:nvSpPr>
        <p:spPr/>
        <p:txBody>
          <a:bodyPr/>
          <a:lstStyle/>
          <a:p>
            <a:fld id="{185B967C-FBC1-41D6-B372-747F7AFA3E54}" type="slidenum">
              <a:rPr lang="en-US" smtClean="0"/>
              <a:t>2</a:t>
            </a:fld>
            <a:endParaRPr lang="en-US"/>
          </a:p>
        </p:txBody>
      </p:sp>
    </p:spTree>
    <p:extLst>
      <p:ext uri="{BB962C8B-B14F-4D97-AF65-F5344CB8AC3E}">
        <p14:creationId xmlns:p14="http://schemas.microsoft.com/office/powerpoint/2010/main" val="2464840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you've mastered the basics, it's essential to learn about advanced features and best practices to ensure your applications are effective and secure.</a:t>
            </a:r>
          </a:p>
        </p:txBody>
      </p:sp>
      <p:sp>
        <p:nvSpPr>
          <p:cNvPr id="4" name="Slide Number Placeholder 3"/>
          <p:cNvSpPr>
            <a:spLocks noGrp="1"/>
          </p:cNvSpPr>
          <p:nvPr>
            <p:ph type="sldNum" sz="quarter" idx="5"/>
          </p:nvPr>
        </p:nvSpPr>
        <p:spPr/>
        <p:txBody>
          <a:bodyPr/>
          <a:lstStyle/>
          <a:p>
            <a:fld id="{3D237885-4E53-443B-9B44-7CD3226B2901}" type="slidenum">
              <a:rPr lang="en-US" smtClean="0"/>
              <a:t>20</a:t>
            </a:fld>
            <a:endParaRPr lang="en-US"/>
          </a:p>
        </p:txBody>
      </p:sp>
    </p:spTree>
    <p:extLst>
      <p:ext uri="{BB962C8B-B14F-4D97-AF65-F5344CB8AC3E}">
        <p14:creationId xmlns:p14="http://schemas.microsoft.com/office/powerpoint/2010/main" val="564002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Security is paramount when building web applications. We will discuss methods for securing your pages and managing user access effectively.</a:t>
            </a:r>
          </a:p>
        </p:txBody>
      </p:sp>
      <p:sp>
        <p:nvSpPr>
          <p:cNvPr id="4" name="Slide Number Placeholder 3"/>
          <p:cNvSpPr>
            <a:spLocks noGrp="1"/>
          </p:cNvSpPr>
          <p:nvPr>
            <p:ph type="sldNum" sz="quarter" idx="5"/>
          </p:nvPr>
        </p:nvSpPr>
        <p:spPr/>
        <p:txBody>
          <a:bodyPr/>
          <a:lstStyle/>
          <a:p>
            <a:fld id="{3D237885-4E53-443B-9B44-7CD3226B2901}" type="slidenum">
              <a:rPr lang="en-US" smtClean="0"/>
              <a:t>21</a:t>
            </a:fld>
            <a:endParaRPr lang="en-US"/>
          </a:p>
        </p:txBody>
      </p:sp>
    </p:spTree>
    <p:extLst>
      <p:ext uri="{BB962C8B-B14F-4D97-AF65-F5344CB8AC3E}">
        <p14:creationId xmlns:p14="http://schemas.microsoft.com/office/powerpoint/2010/main" val="1388780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Performance optimization is critical for user satisfaction. Learn techniques to improve loading times and overall performance of your Power Pages.</a:t>
            </a:r>
          </a:p>
        </p:txBody>
      </p:sp>
      <p:sp>
        <p:nvSpPr>
          <p:cNvPr id="4" name="Slide Number Placeholder 3"/>
          <p:cNvSpPr>
            <a:spLocks noGrp="1"/>
          </p:cNvSpPr>
          <p:nvPr>
            <p:ph type="sldNum" sz="quarter" idx="5"/>
          </p:nvPr>
        </p:nvSpPr>
        <p:spPr/>
        <p:txBody>
          <a:bodyPr/>
          <a:lstStyle/>
          <a:p>
            <a:fld id="{3D237885-4E53-443B-9B44-7CD3226B2901}" type="slidenum">
              <a:rPr lang="en-US" smtClean="0"/>
              <a:t>22</a:t>
            </a:fld>
            <a:endParaRPr lang="en-US"/>
          </a:p>
        </p:txBody>
      </p:sp>
    </p:spTree>
    <p:extLst>
      <p:ext uri="{BB962C8B-B14F-4D97-AF65-F5344CB8AC3E}">
        <p14:creationId xmlns:p14="http://schemas.microsoft.com/office/powerpoint/2010/main" val="2843478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experienced developers encounter issues. We will cover common troubleshooting strategies and point you to valuable support resources to assist you.</a:t>
            </a:r>
          </a:p>
        </p:txBody>
      </p:sp>
      <p:sp>
        <p:nvSpPr>
          <p:cNvPr id="4" name="Slide Number Placeholder 3"/>
          <p:cNvSpPr>
            <a:spLocks noGrp="1"/>
          </p:cNvSpPr>
          <p:nvPr>
            <p:ph type="sldNum" sz="quarter" idx="5"/>
          </p:nvPr>
        </p:nvSpPr>
        <p:spPr/>
        <p:txBody>
          <a:bodyPr/>
          <a:lstStyle/>
          <a:p>
            <a:fld id="{3D237885-4E53-443B-9B44-7CD3226B2901}" type="slidenum">
              <a:rPr lang="en-US" smtClean="0"/>
              <a:t>23</a:t>
            </a:fld>
            <a:endParaRPr lang="en-US"/>
          </a:p>
        </p:txBody>
      </p:sp>
    </p:spTree>
    <p:extLst>
      <p:ext uri="{BB962C8B-B14F-4D97-AF65-F5344CB8AC3E}">
        <p14:creationId xmlns:p14="http://schemas.microsoft.com/office/powerpoint/2010/main" val="1505791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Microsoft Power Pages is a powerful tool for building dynamic web applications. By understanding its features, mastering its interface, and applying best practices, you can create effective web solutions that meet your organization’s needs.</a:t>
            </a:r>
          </a:p>
        </p:txBody>
      </p:sp>
      <p:sp>
        <p:nvSpPr>
          <p:cNvPr id="4" name="Slide Number Placeholder 3"/>
          <p:cNvSpPr>
            <a:spLocks noGrp="1"/>
          </p:cNvSpPr>
          <p:nvPr>
            <p:ph type="sldNum" sz="quarter" idx="5"/>
          </p:nvPr>
        </p:nvSpPr>
        <p:spPr/>
        <p:txBody>
          <a:bodyPr/>
          <a:lstStyle/>
          <a:p>
            <a:fld id="{3D237885-4E53-443B-9B44-7CD3226B2901}" type="slidenum">
              <a:rPr lang="en-US" smtClean="0"/>
              <a:t>24</a:t>
            </a:fld>
            <a:endParaRPr lang="en-US"/>
          </a:p>
        </p:txBody>
      </p:sp>
    </p:spTree>
    <p:extLst>
      <p:ext uri="{BB962C8B-B14F-4D97-AF65-F5344CB8AC3E}">
        <p14:creationId xmlns:p14="http://schemas.microsoft.com/office/powerpoint/2010/main" val="911299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 will start with an introduction to Microsoft Power Pages, including its features and use cases. Next, we'll guide you through getting started, from setting up your environment to basic page creation. We'll also cover advanced design techniques, hands-on labs, and best practices for optimizing your web applications.</a:t>
            </a:r>
          </a:p>
        </p:txBody>
      </p:sp>
      <p:sp>
        <p:nvSpPr>
          <p:cNvPr id="4" name="Slide Number Placeholder 3"/>
          <p:cNvSpPr>
            <a:spLocks noGrp="1"/>
          </p:cNvSpPr>
          <p:nvPr>
            <p:ph type="sldNum" sz="quarter" idx="5"/>
          </p:nvPr>
        </p:nvSpPr>
        <p:spPr/>
        <p:txBody>
          <a:bodyPr/>
          <a:lstStyle/>
          <a:p>
            <a:fld id="{3D237885-4E53-443B-9B44-7CD3226B2901}" type="slidenum">
              <a:rPr lang="en-US" smtClean="0"/>
              <a:t>3</a:t>
            </a:fld>
            <a:endParaRPr lang="en-US"/>
          </a:p>
        </p:txBody>
      </p:sp>
    </p:spTree>
    <p:extLst>
      <p:ext uri="{BB962C8B-B14F-4D97-AF65-F5344CB8AC3E}">
        <p14:creationId xmlns:p14="http://schemas.microsoft.com/office/powerpoint/2010/main" val="209168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Power Pages is a platform designed for building dynamic and responsive web applications with ease. It enables users to create engaging and user-friendly web experiences without extensive coding knowledge.</a:t>
            </a:r>
          </a:p>
        </p:txBody>
      </p:sp>
      <p:sp>
        <p:nvSpPr>
          <p:cNvPr id="4" name="Slide Number Placeholder 3"/>
          <p:cNvSpPr>
            <a:spLocks noGrp="1"/>
          </p:cNvSpPr>
          <p:nvPr>
            <p:ph type="sldNum" sz="quarter" idx="5"/>
          </p:nvPr>
        </p:nvSpPr>
        <p:spPr/>
        <p:txBody>
          <a:bodyPr/>
          <a:lstStyle/>
          <a:p>
            <a:fld id="{3D237885-4E53-443B-9B44-7CD3226B2901}" type="slidenum">
              <a:rPr lang="en-US" smtClean="0"/>
              <a:t>4</a:t>
            </a:fld>
            <a:endParaRPr lang="en-US"/>
          </a:p>
        </p:txBody>
      </p:sp>
    </p:spTree>
    <p:extLst>
      <p:ext uri="{BB962C8B-B14F-4D97-AF65-F5344CB8AC3E}">
        <p14:creationId xmlns:p14="http://schemas.microsoft.com/office/powerpoint/2010/main" val="3910563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Pages allows users to create secure, scalable, and customizable web applications. It integrates seamlessly with other Microsoft Power Platform tools, making it a preferred choice for organizations looking to enhance their digital presence.</a:t>
            </a:r>
          </a:p>
        </p:txBody>
      </p:sp>
      <p:sp>
        <p:nvSpPr>
          <p:cNvPr id="4" name="Slide Number Placeholder 3"/>
          <p:cNvSpPr>
            <a:spLocks noGrp="1"/>
          </p:cNvSpPr>
          <p:nvPr>
            <p:ph type="sldNum" sz="quarter" idx="5"/>
          </p:nvPr>
        </p:nvSpPr>
        <p:spPr/>
        <p:txBody>
          <a:bodyPr/>
          <a:lstStyle/>
          <a:p>
            <a:fld id="{3D237885-4E53-443B-9B44-7CD3226B2901}" type="slidenum">
              <a:rPr lang="en-US" smtClean="0"/>
              <a:t>5</a:t>
            </a:fld>
            <a:endParaRPr lang="en-US"/>
          </a:p>
        </p:txBody>
      </p:sp>
    </p:spTree>
    <p:extLst>
      <p:ext uri="{BB962C8B-B14F-4D97-AF65-F5344CB8AC3E}">
        <p14:creationId xmlns:p14="http://schemas.microsoft.com/office/powerpoint/2010/main" val="2952882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key features of Power Pages include user-friendly templates, data integration capabilities, and responsive design. These features help streamline the development process and ensure applications are visually appealing and functional.</a:t>
            </a:r>
          </a:p>
        </p:txBody>
      </p:sp>
      <p:sp>
        <p:nvSpPr>
          <p:cNvPr id="4" name="Slide Number Placeholder 3"/>
          <p:cNvSpPr>
            <a:spLocks noGrp="1"/>
          </p:cNvSpPr>
          <p:nvPr>
            <p:ph type="sldNum" sz="quarter" idx="5"/>
          </p:nvPr>
        </p:nvSpPr>
        <p:spPr/>
        <p:txBody>
          <a:bodyPr/>
          <a:lstStyle/>
          <a:p>
            <a:fld id="{3D237885-4E53-443B-9B44-7CD3226B2901}" type="slidenum">
              <a:rPr lang="en-US" smtClean="0"/>
              <a:t>6</a:t>
            </a:fld>
            <a:endParaRPr lang="en-US"/>
          </a:p>
        </p:txBody>
      </p:sp>
    </p:spTree>
    <p:extLst>
      <p:ext uri="{BB962C8B-B14F-4D97-AF65-F5344CB8AC3E}">
        <p14:creationId xmlns:p14="http://schemas.microsoft.com/office/powerpoint/2010/main" val="2356728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Pages can be utilized for various applications, including customer portals, service requests, and information management systems. Its versatility makes it suitable for businesses across multiple industries.</a:t>
            </a:r>
          </a:p>
        </p:txBody>
      </p:sp>
      <p:sp>
        <p:nvSpPr>
          <p:cNvPr id="4" name="Slide Number Placeholder 3"/>
          <p:cNvSpPr>
            <a:spLocks noGrp="1"/>
          </p:cNvSpPr>
          <p:nvPr>
            <p:ph type="sldNum" sz="quarter" idx="5"/>
          </p:nvPr>
        </p:nvSpPr>
        <p:spPr/>
        <p:txBody>
          <a:bodyPr/>
          <a:lstStyle/>
          <a:p>
            <a:fld id="{3D237885-4E53-443B-9B44-7CD3226B2901}" type="slidenum">
              <a:rPr lang="en-US" smtClean="0"/>
              <a:t>7</a:t>
            </a:fld>
            <a:endParaRPr lang="en-US"/>
          </a:p>
        </p:txBody>
      </p:sp>
    </p:spTree>
    <p:extLst>
      <p:ext uri="{BB962C8B-B14F-4D97-AF65-F5344CB8AC3E}">
        <p14:creationId xmlns:p14="http://schemas.microsoft.com/office/powerpoint/2010/main" val="3543481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begin using Microsoft Power Pages, it's essential to set up your environment correctly. This section will guide you through the initial steps to ensure a smooth experience.</a:t>
            </a:r>
          </a:p>
        </p:txBody>
      </p:sp>
      <p:sp>
        <p:nvSpPr>
          <p:cNvPr id="4" name="Slide Number Placeholder 3"/>
          <p:cNvSpPr>
            <a:spLocks noGrp="1"/>
          </p:cNvSpPr>
          <p:nvPr>
            <p:ph type="sldNum" sz="quarter" idx="5"/>
          </p:nvPr>
        </p:nvSpPr>
        <p:spPr/>
        <p:txBody>
          <a:bodyPr/>
          <a:lstStyle/>
          <a:p>
            <a:fld id="{3D237885-4E53-443B-9B44-7CD3226B2901}" type="slidenum">
              <a:rPr lang="en-US" smtClean="0"/>
              <a:t>8</a:t>
            </a:fld>
            <a:endParaRPr lang="en-US"/>
          </a:p>
        </p:txBody>
      </p:sp>
    </p:spTree>
    <p:extLst>
      <p:ext uri="{BB962C8B-B14F-4D97-AF65-F5344CB8AC3E}">
        <p14:creationId xmlns:p14="http://schemas.microsoft.com/office/powerpoint/2010/main" val="713930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by creating an account in the Microsoft Power Platform. Familiarize yourself with the tools and resources available to ensure a successful setup for developing Power Pages.</a:t>
            </a:r>
          </a:p>
        </p:txBody>
      </p:sp>
      <p:sp>
        <p:nvSpPr>
          <p:cNvPr id="4" name="Slide Number Placeholder 3"/>
          <p:cNvSpPr>
            <a:spLocks noGrp="1"/>
          </p:cNvSpPr>
          <p:nvPr>
            <p:ph type="sldNum" sz="quarter" idx="5"/>
          </p:nvPr>
        </p:nvSpPr>
        <p:spPr/>
        <p:txBody>
          <a:bodyPr/>
          <a:lstStyle/>
          <a:p>
            <a:fld id="{3D237885-4E53-443B-9B44-7CD3226B2901}" type="slidenum">
              <a:rPr lang="en-US" smtClean="0"/>
              <a:t>9</a:t>
            </a:fld>
            <a:endParaRPr lang="en-US"/>
          </a:p>
        </p:txBody>
      </p:sp>
    </p:spTree>
    <p:extLst>
      <p:ext uri="{BB962C8B-B14F-4D97-AF65-F5344CB8AC3E}">
        <p14:creationId xmlns:p14="http://schemas.microsoft.com/office/powerpoint/2010/main" val="5779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6/25/2025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38183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6/25/2025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98522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6/25/2025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192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6/25/2025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73744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6/25/2025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010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6/25/2025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302011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6/25/2025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6148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6/25/2025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25024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6/25/2025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4732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6/25/2025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26593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6/25/2025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36790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6/25/2025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707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bitcoin-gr.org/h-%CF%83%CF%85%CE%B6%CE%AE%CF%84%CE%B7%CF%83%CE%B7-%CE%B3%CE%B9%CE%B1-%CF%84%CE%B7%CE%BD-%CE%B1%CF%8D%CE%BE%CE%B7%CF%83%CE%B7-%CF%84%CE%B7%CF%82-%CF%87%CF%89%CF%81%CE%B7%CF%84%CE%B9%CE%BA%CF%8C%CF%8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everal laptops suspended in midair">
            <a:extLst>
              <a:ext uri="{FF2B5EF4-FFF2-40B4-BE49-F238E27FC236}">
                <a16:creationId xmlns:a16="http://schemas.microsoft.com/office/drawing/2014/main" id="{AE30B281-F498-4CE9-9CC2-DA2A12A7E4E6}"/>
              </a:ext>
            </a:extLst>
          </p:cNvPr>
          <p:cNvPicPr>
            <a:picLocks noChangeAspect="1"/>
          </p:cNvPicPr>
          <p:nvPr/>
        </p:nvPicPr>
        <p:blipFill>
          <a:blip r:embed="rId3">
            <a:alphaModFix amt="40000"/>
          </a:blip>
          <a:srcRect t="5901" r="9091" b="6313"/>
          <a:stretch>
            <a:fillRect/>
          </a:stretch>
        </p:blipFill>
        <p:spPr>
          <a:xfrm>
            <a:off x="20" y="152"/>
            <a:ext cx="12191980" cy="6857848"/>
          </a:xfrm>
          <a:prstGeom prst="rect">
            <a:avLst/>
          </a:prstGeom>
        </p:spPr>
      </p:pic>
      <p:sp>
        <p:nvSpPr>
          <p:cNvPr id="2" name="Title 1">
            <a:extLst>
              <a:ext uri="{FF2B5EF4-FFF2-40B4-BE49-F238E27FC236}">
                <a16:creationId xmlns:a16="http://schemas.microsoft.com/office/drawing/2014/main" id="{4FC5B1DA-A9EC-1E7E-4277-847349F9ED13}"/>
              </a:ext>
            </a:extLst>
          </p:cNvPr>
          <p:cNvSpPr>
            <a:spLocks noGrp="1"/>
          </p:cNvSpPr>
          <p:nvPr>
            <p:ph type="ctrTitle"/>
          </p:nvPr>
        </p:nvSpPr>
        <p:spPr>
          <a:xfrm>
            <a:off x="640079" y="985234"/>
            <a:ext cx="6489591" cy="1439914"/>
          </a:xfrm>
        </p:spPr>
        <p:txBody>
          <a:bodyPr anchor="t">
            <a:normAutofit/>
          </a:bodyPr>
          <a:lstStyle/>
          <a:p>
            <a:pPr>
              <a:lnSpc>
                <a:spcPct val="90000"/>
              </a:lnSpc>
            </a:pPr>
            <a:r>
              <a:rPr lang="en-US" sz="4700" dirty="0">
                <a:solidFill>
                  <a:srgbClr val="FFFFFF"/>
                </a:solidFill>
              </a:rPr>
              <a:t>Power Pages Jumpstart: </a:t>
            </a:r>
          </a:p>
        </p:txBody>
      </p:sp>
      <p:sp>
        <p:nvSpPr>
          <p:cNvPr id="3" name="Subtitle 2">
            <a:extLst>
              <a:ext uri="{FF2B5EF4-FFF2-40B4-BE49-F238E27FC236}">
                <a16:creationId xmlns:a16="http://schemas.microsoft.com/office/drawing/2014/main" id="{2A740B21-0CED-104B-C093-1E9A399C9285}"/>
              </a:ext>
            </a:extLst>
          </p:cNvPr>
          <p:cNvSpPr>
            <a:spLocks noGrp="1"/>
          </p:cNvSpPr>
          <p:nvPr>
            <p:ph type="subTitle" idx="1"/>
          </p:nvPr>
        </p:nvSpPr>
        <p:spPr>
          <a:xfrm>
            <a:off x="640080" y="5251621"/>
            <a:ext cx="4439920" cy="1104721"/>
          </a:xfrm>
        </p:spPr>
        <p:txBody>
          <a:bodyPr anchor="t">
            <a:normAutofit/>
          </a:bodyPr>
          <a:lstStyle/>
          <a:p>
            <a:pPr>
              <a:lnSpc>
                <a:spcPct val="120000"/>
              </a:lnSpc>
            </a:pPr>
            <a:r>
              <a:rPr lang="en-US" dirty="0">
                <a:solidFill>
                  <a:srgbClr val="FFFFFF"/>
                </a:solidFill>
              </a:rPr>
              <a:t>Creating and managing Power Pages Sites Effectively</a:t>
            </a:r>
          </a:p>
        </p:txBody>
      </p:sp>
      <p:cxnSp>
        <p:nvCxnSpPr>
          <p:cNvPr id="20" name="Straight Connector 19">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95436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05C30B-CE6B-47B0-7CAF-965CC046F166}"/>
              </a:ext>
            </a:extLst>
          </p:cNvPr>
          <p:cNvSpPr txBox="1"/>
          <p:nvPr/>
        </p:nvSpPr>
        <p:spPr>
          <a:xfrm>
            <a:off x="640079" y="2355978"/>
            <a:ext cx="6619461" cy="369332"/>
          </a:xfrm>
          <a:prstGeom prst="rect">
            <a:avLst/>
          </a:prstGeom>
          <a:noFill/>
        </p:spPr>
        <p:txBody>
          <a:bodyPr wrap="square" rtlCol="0">
            <a:spAutoFit/>
          </a:bodyPr>
          <a:lstStyle/>
          <a:p>
            <a:r>
              <a:rPr lang="en-US" dirty="0">
                <a:solidFill>
                  <a:srgbClr val="FFFFFF"/>
                </a:solidFill>
              </a:rPr>
              <a:t>Building Dynamic Web Applications</a:t>
            </a:r>
            <a:endParaRPr lang="en-US" dirty="0"/>
          </a:p>
        </p:txBody>
      </p:sp>
    </p:spTree>
    <p:extLst>
      <p:ext uri="{BB962C8B-B14F-4D97-AF65-F5344CB8AC3E}">
        <p14:creationId xmlns:p14="http://schemas.microsoft.com/office/powerpoint/2010/main" val="4277638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DB691F-EC48-E117-BC2C-5691C7D3E999}"/>
              </a:ext>
            </a:extLst>
          </p:cNvPr>
          <p:cNvSpPr>
            <a:spLocks noGrp="1"/>
          </p:cNvSpPr>
          <p:nvPr>
            <p:ph type="title"/>
          </p:nvPr>
        </p:nvSpPr>
        <p:spPr>
          <a:xfrm>
            <a:off x="640080" y="1371600"/>
            <a:ext cx="5737859" cy="1097280"/>
          </a:xfrm>
        </p:spPr>
        <p:txBody>
          <a:bodyPr vert="horz" lIns="91440" tIns="45720" rIns="91440" bIns="45720" rtlCol="0" anchor="t">
            <a:normAutofit/>
          </a:bodyPr>
          <a:lstStyle/>
          <a:p>
            <a:pPr>
              <a:lnSpc>
                <a:spcPct val="90000"/>
              </a:lnSpc>
            </a:pPr>
            <a:r>
              <a:rPr lang="en-US" sz="3400"/>
              <a:t>Navigating the Power Pages Interface</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9992792-459B-A101-0F56-CDE92D00B38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737860" cy="3666980"/>
          </a:xfrm>
        </p:spPr>
        <p:txBody>
          <a:bodyPr>
            <a:normAutofit/>
          </a:bodyPr>
          <a:lstStyle/>
          <a:p>
            <a:pPr marL="0" indent="0">
              <a:spcBef>
                <a:spcPts val="2500"/>
              </a:spcBef>
              <a:buNone/>
            </a:pPr>
            <a:r>
              <a:rPr lang="en-US" sz="1400" b="1"/>
              <a:t>Intuitive User Interface</a:t>
            </a:r>
          </a:p>
          <a:p>
            <a:pPr marL="0" lvl="1" indent="0">
              <a:buNone/>
            </a:pPr>
            <a:r>
              <a:rPr lang="en-US" sz="1400"/>
              <a:t>The Power Pages interface is designed to be intuitive, allowing users to easily navigate and access features.</a:t>
            </a:r>
          </a:p>
          <a:p>
            <a:pPr marL="0" indent="0">
              <a:spcBef>
                <a:spcPts val="2500"/>
              </a:spcBef>
              <a:buNone/>
            </a:pPr>
            <a:r>
              <a:rPr lang="en-US" sz="1400" b="1"/>
              <a:t>Navigation Panel Overview</a:t>
            </a:r>
          </a:p>
          <a:p>
            <a:pPr marL="0" lvl="1" indent="0">
              <a:buNone/>
            </a:pPr>
            <a:r>
              <a:rPr lang="en-US" sz="1400"/>
              <a:t>The layout includes a navigation panel that helps users quickly find necessary tools and options.</a:t>
            </a:r>
          </a:p>
          <a:p>
            <a:pPr marL="0" indent="0">
              <a:spcBef>
                <a:spcPts val="2500"/>
              </a:spcBef>
              <a:buNone/>
            </a:pPr>
            <a:r>
              <a:rPr lang="en-US" sz="1400" b="1"/>
              <a:t>Design Workspace</a:t>
            </a:r>
          </a:p>
          <a:p>
            <a:pPr marL="0" lvl="1" indent="0">
              <a:buNone/>
            </a:pPr>
            <a:r>
              <a:rPr lang="en-US" sz="1400"/>
              <a:t>The design workspace is where users can create and customize their pages, featuring various design tools.</a:t>
            </a:r>
          </a:p>
        </p:txBody>
      </p:sp>
      <p:pic>
        <p:nvPicPr>
          <p:cNvPr id="5" name="Content Placeholder 4" descr="4K Resolution">
            <a:extLst>
              <a:ext uri="{FF2B5EF4-FFF2-40B4-BE49-F238E27FC236}">
                <a16:creationId xmlns:a16="http://schemas.microsoft.com/office/drawing/2014/main" id="{F7369D5F-7D7F-4B3E-993E-C113705ADB99}"/>
              </a:ext>
            </a:extLst>
          </p:cNvPr>
          <p:cNvPicPr>
            <a:picLocks noGrp="1" noChangeAspect="1"/>
          </p:cNvPicPr>
          <p:nvPr>
            <p:ph sz="half" idx="1"/>
          </p:nvPr>
        </p:nvPicPr>
        <p:blipFill>
          <a:blip r:embed="rId3"/>
          <a:stretch>
            <a:fillRect/>
          </a:stretch>
        </p:blipFill>
        <p:spPr>
          <a:xfrm>
            <a:off x="7155179" y="3838812"/>
            <a:ext cx="4375829" cy="2461403"/>
          </a:xfrm>
          <a:prstGeom prst="rect">
            <a:avLst/>
          </a:prstGeom>
        </p:spPr>
      </p:pic>
    </p:spTree>
    <p:extLst>
      <p:ext uri="{BB962C8B-B14F-4D97-AF65-F5344CB8AC3E}">
        <p14:creationId xmlns:p14="http://schemas.microsoft.com/office/powerpoint/2010/main" val="2599234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5A0F6-BF47-6E86-EB23-83C5F2BF6DB7}"/>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Basic Page Creation and Customization</a:t>
            </a:r>
          </a:p>
        </p:txBody>
      </p:sp>
      <p:sp>
        <p:nvSpPr>
          <p:cNvPr id="4" name="Content Placeholder 3">
            <a:extLst>
              <a:ext uri="{FF2B5EF4-FFF2-40B4-BE49-F238E27FC236}">
                <a16:creationId xmlns:a16="http://schemas.microsoft.com/office/drawing/2014/main" id="{18DF7171-F7EA-5C81-A046-57ECA76A90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Web Page Basics</a:t>
            </a:r>
          </a:p>
          <a:p>
            <a:pPr marL="0" lvl="1" indent="0">
              <a:buNone/>
            </a:pPr>
            <a:r>
              <a:rPr lang="en-US" sz="1400"/>
              <a:t>Discover the fundamental steps required to create your first web page using Power Pages.</a:t>
            </a:r>
          </a:p>
          <a:p>
            <a:pPr marL="0" indent="0">
              <a:spcBef>
                <a:spcPts val="2500"/>
              </a:spcBef>
              <a:buNone/>
            </a:pPr>
            <a:r>
              <a:rPr lang="en-US" sz="1400" b="1"/>
              <a:t>Customization Options</a:t>
            </a:r>
          </a:p>
          <a:p>
            <a:pPr marL="0" lvl="1" indent="0">
              <a:buNone/>
            </a:pPr>
            <a:r>
              <a:rPr lang="en-US" sz="1400"/>
              <a:t>Learn about various customization options available to tailor your page to reflect your brand identity.</a:t>
            </a:r>
          </a:p>
          <a:p>
            <a:pPr marL="0" indent="0">
              <a:spcBef>
                <a:spcPts val="2500"/>
              </a:spcBef>
              <a:buNone/>
            </a:pPr>
            <a:r>
              <a:rPr lang="en-US" sz="1400" b="1"/>
              <a:t>Reflecting Your Brand</a:t>
            </a:r>
          </a:p>
          <a:p>
            <a:pPr marL="0" lvl="1" indent="0">
              <a:buNone/>
            </a:pPr>
            <a:r>
              <a:rPr lang="en-US" sz="1400"/>
              <a:t>Understand how to incorporate your brand elements and content effectively into your web page design.</a:t>
            </a:r>
          </a:p>
        </p:txBody>
      </p:sp>
      <p:pic>
        <p:nvPicPr>
          <p:cNvPr id="5" name="Content Placeholder 4" descr="Layout of website design sketches on white paper">
            <a:extLst>
              <a:ext uri="{FF2B5EF4-FFF2-40B4-BE49-F238E27FC236}">
                <a16:creationId xmlns:a16="http://schemas.microsoft.com/office/drawing/2014/main" id="{0EA534C1-2C49-4FD2-BAD9-793787C0901E}"/>
              </a:ext>
            </a:extLst>
          </p:cNvPr>
          <p:cNvPicPr>
            <a:picLocks noGrp="1" noChangeAspect="1"/>
          </p:cNvPicPr>
          <p:nvPr>
            <p:ph sz="half" idx="1"/>
          </p:nvPr>
        </p:nvPicPr>
        <p:blipFill>
          <a:blip r:embed="rId3"/>
          <a:srcRect l="16080" r="40657"/>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843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3FF23BF6-2907-DD05-3FB5-688DFE15BC1D}"/>
              </a:ext>
            </a:extLst>
          </p:cNvPr>
          <p:cNvSpPr>
            <a:spLocks noGrp="1"/>
          </p:cNvSpPr>
          <p:nvPr>
            <p:ph type="ctrTitle"/>
          </p:nvPr>
        </p:nvSpPr>
        <p:spPr>
          <a:xfrm>
            <a:off x="559219" y="1115844"/>
            <a:ext cx="7680960" cy="4631911"/>
          </a:xfrm>
        </p:spPr>
        <p:txBody>
          <a:bodyPr anchor="b">
            <a:normAutofit/>
          </a:bodyPr>
          <a:lstStyle/>
          <a:p>
            <a:r>
              <a:rPr lang="en-US" sz="6500"/>
              <a:t>Designing and Customizing Pages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306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05E43-1CFE-CCF3-F968-5E07C316FBFB}"/>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sz="3700"/>
              <a:t>Using Templates and Themes</a:t>
            </a:r>
          </a:p>
        </p:txBody>
      </p:sp>
      <p:sp>
        <p:nvSpPr>
          <p:cNvPr id="4" name="Content Placeholder 3">
            <a:extLst>
              <a:ext uri="{FF2B5EF4-FFF2-40B4-BE49-F238E27FC236}">
                <a16:creationId xmlns:a16="http://schemas.microsoft.com/office/drawing/2014/main" id="{91545890-FFF5-A000-C2BE-9DC29F58BB3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Benefits of Templates</a:t>
            </a:r>
          </a:p>
          <a:p>
            <a:pPr marL="0" lvl="1" indent="0">
              <a:buNone/>
            </a:pPr>
            <a:r>
              <a:rPr lang="en-US" sz="1400"/>
              <a:t>Pre-built templates can save time and effort, allowing for faster page development and consistency in design.</a:t>
            </a:r>
          </a:p>
          <a:p>
            <a:pPr marL="0" indent="0">
              <a:spcBef>
                <a:spcPts val="2500"/>
              </a:spcBef>
              <a:buNone/>
            </a:pPr>
            <a:r>
              <a:rPr lang="en-US" sz="1400" b="1"/>
              <a:t>Selecting the Right Template</a:t>
            </a:r>
          </a:p>
          <a:p>
            <a:pPr marL="0" lvl="1" indent="0">
              <a:buNone/>
            </a:pPr>
            <a:r>
              <a:rPr lang="en-US" sz="1400"/>
              <a:t>Choosing the right template is crucial for aligning with your brand and meeting user needs effectively.</a:t>
            </a:r>
          </a:p>
          <a:p>
            <a:pPr marL="0" indent="0">
              <a:spcBef>
                <a:spcPts val="2500"/>
              </a:spcBef>
              <a:buNone/>
            </a:pPr>
            <a:r>
              <a:rPr lang="en-US" sz="1400" b="1"/>
              <a:t>Customization Techniques</a:t>
            </a:r>
          </a:p>
          <a:p>
            <a:pPr marL="0" lvl="1" indent="0">
              <a:buNone/>
            </a:pPr>
            <a:r>
              <a:rPr lang="en-US" sz="1400"/>
              <a:t>Learn how to customize templates to fit your specific requirements while maintaining a professional look.</a:t>
            </a:r>
          </a:p>
        </p:txBody>
      </p:sp>
      <p:pic>
        <p:nvPicPr>
          <p:cNvPr id="5" name="Content Placeholder 4" descr="An image montage of flowerbeds in the summer gardens with lush foliage, shade and sunlight to make the garden an idyllic place to be.">
            <a:extLst>
              <a:ext uri="{FF2B5EF4-FFF2-40B4-BE49-F238E27FC236}">
                <a16:creationId xmlns:a16="http://schemas.microsoft.com/office/drawing/2014/main" id="{4CFF362B-6BBF-44AC-812E-4F78EBEBC4BF}"/>
              </a:ext>
            </a:extLst>
          </p:cNvPr>
          <p:cNvPicPr>
            <a:picLocks noGrp="1" noChangeAspect="1"/>
          </p:cNvPicPr>
          <p:nvPr>
            <p:ph sz="half" idx="1"/>
          </p:nvPr>
        </p:nvPicPr>
        <p:blipFill>
          <a:blip r:embed="rId3"/>
          <a:srcRect l="15275" r="22920"/>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815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70FD2-1B46-08EF-80E9-8F01E80A2910}"/>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100"/>
              <a:t>Adding and Configuring Components</a:t>
            </a:r>
          </a:p>
        </p:txBody>
      </p:sp>
      <p:pic>
        <p:nvPicPr>
          <p:cNvPr id="11" name="Content Placeholder 10" descr="A hand holding a brick&#10;&#10;AI-generated content may be incorrect.">
            <a:extLst>
              <a:ext uri="{FF2B5EF4-FFF2-40B4-BE49-F238E27FC236}">
                <a16:creationId xmlns:a16="http://schemas.microsoft.com/office/drawing/2014/main" id="{AFB06807-C014-7068-7D8B-6E9709E961E9}"/>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585" r="8746" b="-1"/>
          <a:stretch>
            <a:fillRect/>
          </a:stretch>
        </p:blipFill>
        <p:spPr>
          <a:xfrm>
            <a:off x="-1" y="914399"/>
            <a:ext cx="6657255" cy="5353523"/>
          </a:xfrm>
          <a:prstGeom prst="rect">
            <a:avLst/>
          </a:prstGeom>
        </p:spPr>
      </p:pic>
      <p:cxnSp>
        <p:nvCxnSpPr>
          <p:cNvPr id="23" name="Straight Connector 22">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F32914F-BEA4-410E-7A29-3F9FA0E4368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Adding Components</a:t>
            </a:r>
          </a:p>
          <a:p>
            <a:pPr marL="0" lvl="1" indent="0">
              <a:buNone/>
            </a:pPr>
            <a:r>
              <a:rPr lang="en-US" sz="1400"/>
              <a:t>Power Pages enables users to add various components, such as forms, lists, and buttons, to enhance web pages.</a:t>
            </a:r>
          </a:p>
          <a:p>
            <a:pPr marL="0" indent="0">
              <a:spcBef>
                <a:spcPts val="2500"/>
              </a:spcBef>
              <a:buNone/>
            </a:pPr>
            <a:r>
              <a:rPr lang="en-US" sz="1400" b="1"/>
              <a:t>Configuring Components</a:t>
            </a:r>
          </a:p>
          <a:p>
            <a:pPr marL="0" lvl="1" indent="0">
              <a:buNone/>
            </a:pPr>
            <a:r>
              <a:rPr lang="en-US" sz="1400"/>
              <a:t>Understanding how to configure these components effectively is essential for enriching user experience on your web pages.</a:t>
            </a:r>
          </a:p>
        </p:txBody>
      </p:sp>
    </p:spTree>
    <p:extLst>
      <p:ext uri="{BB962C8B-B14F-4D97-AF65-F5344CB8AC3E}">
        <p14:creationId xmlns:p14="http://schemas.microsoft.com/office/powerpoint/2010/main" val="26265466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3146DA-D233-4188-E076-4383C40F7B82}"/>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Implementing Responsive Design</a:t>
            </a:r>
          </a:p>
        </p:txBody>
      </p:sp>
      <p:sp>
        <p:nvSpPr>
          <p:cNvPr id="4" name="Content Placeholder 3">
            <a:extLst>
              <a:ext uri="{FF2B5EF4-FFF2-40B4-BE49-F238E27FC236}">
                <a16:creationId xmlns:a16="http://schemas.microsoft.com/office/drawing/2014/main" id="{5440177C-2164-1F0D-625C-76AAC0D48EE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Importance of Responsive Design</a:t>
            </a:r>
          </a:p>
          <a:p>
            <a:pPr marL="0" lvl="1" indent="0">
              <a:buNone/>
            </a:pPr>
            <a:r>
              <a:rPr lang="en-US" sz="1400"/>
              <a:t>Responsive design ensures that web applications provide an optimal viewing experience across various devices, enhancing user satisfaction.</a:t>
            </a:r>
          </a:p>
          <a:p>
            <a:pPr marL="0" indent="0">
              <a:spcBef>
                <a:spcPts val="2500"/>
              </a:spcBef>
              <a:buNone/>
            </a:pPr>
            <a:r>
              <a:rPr lang="en-US" sz="1400" b="1"/>
              <a:t>Best Practices Overview</a:t>
            </a:r>
          </a:p>
          <a:p>
            <a:pPr marL="0" lvl="1" indent="0">
              <a:buNone/>
            </a:pPr>
            <a:r>
              <a:rPr lang="en-US" sz="1400"/>
              <a:t>Adhering to best practices in responsive design helps maintain website functionality and aesthetics on all screen sizes.</a:t>
            </a:r>
          </a:p>
          <a:p>
            <a:pPr marL="0" indent="0">
              <a:spcBef>
                <a:spcPts val="2500"/>
              </a:spcBef>
              <a:buNone/>
            </a:pPr>
            <a:r>
              <a:rPr lang="en-US" sz="1400" b="1"/>
              <a:t>Device Compatibility</a:t>
            </a:r>
          </a:p>
          <a:p>
            <a:pPr marL="0" lvl="1" indent="0">
              <a:buNone/>
            </a:pPr>
            <a:r>
              <a:rPr lang="en-US" sz="1400"/>
              <a:t>Testing for compatibility across devices ensures that all users have a seamless experience, regardless of their device type.</a:t>
            </a:r>
          </a:p>
        </p:txBody>
      </p:sp>
      <p:pic>
        <p:nvPicPr>
          <p:cNvPr id="5" name="Content Placeholder 4" descr="Generic Smart Digital Device Series">
            <a:extLst>
              <a:ext uri="{FF2B5EF4-FFF2-40B4-BE49-F238E27FC236}">
                <a16:creationId xmlns:a16="http://schemas.microsoft.com/office/drawing/2014/main" id="{7264F52C-ABE8-45D3-87A4-F6CADF7EB221}"/>
              </a:ext>
            </a:extLst>
          </p:cNvPr>
          <p:cNvPicPr>
            <a:picLocks noGrp="1" noChangeAspect="1"/>
          </p:cNvPicPr>
          <p:nvPr>
            <p:ph sz="half" idx="1"/>
          </p:nvPr>
        </p:nvPicPr>
        <p:blipFill>
          <a:blip r:embed="rId3"/>
          <a:srcRect l="18616" r="28850" b="-1"/>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571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3914AA01-AEFD-046A-1EF0-A4A5037027E9}"/>
              </a:ext>
            </a:extLst>
          </p:cNvPr>
          <p:cNvSpPr>
            <a:spLocks noGrp="1"/>
          </p:cNvSpPr>
          <p:nvPr>
            <p:ph type="ctrTitle"/>
          </p:nvPr>
        </p:nvSpPr>
        <p:spPr>
          <a:xfrm>
            <a:off x="559219" y="1115844"/>
            <a:ext cx="7680960" cy="4631911"/>
          </a:xfrm>
        </p:spPr>
        <p:txBody>
          <a:bodyPr anchor="b">
            <a:normAutofit/>
          </a:bodyPr>
          <a:lstStyle/>
          <a:p>
            <a:r>
              <a:rPr lang="en-US" sz="6500"/>
              <a:t>Labs and Hands-On Demos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657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4B8685-13E7-ABF5-B8D5-B2CDF03F2FA6}"/>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Lab 1: Creating Your First Power Page</a:t>
            </a:r>
          </a:p>
        </p:txBody>
      </p:sp>
      <p:sp>
        <p:nvSpPr>
          <p:cNvPr id="4" name="Content Placeholder 3">
            <a:extLst>
              <a:ext uri="{FF2B5EF4-FFF2-40B4-BE49-F238E27FC236}">
                <a16:creationId xmlns:a16="http://schemas.microsoft.com/office/drawing/2014/main" id="{45029875-B976-367C-96DD-93CC3429F68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Setting Up Your Page</a:t>
            </a:r>
          </a:p>
          <a:p>
            <a:pPr marL="0" lvl="1" indent="0">
              <a:buNone/>
            </a:pPr>
            <a:r>
              <a:rPr lang="en-US" sz="1400"/>
              <a:t>Begin by setting up your Power Page environment, preparing for customization and content creation.</a:t>
            </a:r>
          </a:p>
          <a:p>
            <a:pPr marL="0" indent="0">
              <a:spcBef>
                <a:spcPts val="2500"/>
              </a:spcBef>
              <a:buNone/>
            </a:pPr>
            <a:r>
              <a:rPr lang="en-US" sz="1400" b="1"/>
              <a:t>Customizing Your Layout</a:t>
            </a:r>
          </a:p>
          <a:p>
            <a:pPr marL="0" lvl="1" indent="0">
              <a:buNone/>
            </a:pPr>
            <a:r>
              <a:rPr lang="en-US" sz="1400"/>
              <a:t>Learn how to customize the layout of your Power Page to reflect your desired style and functionality.</a:t>
            </a:r>
          </a:p>
          <a:p>
            <a:pPr marL="0" indent="0">
              <a:spcBef>
                <a:spcPts val="2500"/>
              </a:spcBef>
              <a:buNone/>
            </a:pPr>
            <a:r>
              <a:rPr lang="en-US" sz="1400" b="1"/>
              <a:t>Applying Theory to Practice</a:t>
            </a:r>
          </a:p>
          <a:p>
            <a:pPr marL="0" lvl="1" indent="0">
              <a:buNone/>
            </a:pPr>
            <a:r>
              <a:rPr lang="en-US" sz="1400"/>
              <a:t>Put the theoretical knowledge into practice by implementing your design ideas and features on the Power Page.</a:t>
            </a:r>
          </a:p>
        </p:txBody>
      </p:sp>
      <p:pic>
        <p:nvPicPr>
          <p:cNvPr id="5" name="Content Placeholder 4" descr="4K Resolution">
            <a:extLst>
              <a:ext uri="{FF2B5EF4-FFF2-40B4-BE49-F238E27FC236}">
                <a16:creationId xmlns:a16="http://schemas.microsoft.com/office/drawing/2014/main" id="{C5313EE1-EA00-4BE8-8DE2-F837B52D615E}"/>
              </a:ext>
            </a:extLst>
          </p:cNvPr>
          <p:cNvPicPr>
            <a:picLocks noGrp="1" noChangeAspect="1"/>
          </p:cNvPicPr>
          <p:nvPr>
            <p:ph sz="half" idx="1"/>
          </p:nvPr>
        </p:nvPicPr>
        <p:blipFill>
          <a:blip r:embed="rId3"/>
          <a:srcRect l="26631" r="27015" b="-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06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AAF6C0B-228C-E5E2-C69D-19C7AECDB802}"/>
              </a:ext>
            </a:extLst>
          </p:cNvPr>
          <p:cNvSpPr>
            <a:spLocks noGrp="1"/>
          </p:cNvSpPr>
          <p:nvPr>
            <p:ph type="title"/>
          </p:nvPr>
        </p:nvSpPr>
        <p:spPr>
          <a:xfrm>
            <a:off x="640080" y="914400"/>
            <a:ext cx="3412998" cy="1839433"/>
          </a:xfrm>
        </p:spPr>
        <p:txBody>
          <a:bodyPr>
            <a:normAutofit/>
          </a:bodyPr>
          <a:lstStyle/>
          <a:p>
            <a:pPr>
              <a:lnSpc>
                <a:spcPct val="90000"/>
              </a:lnSpc>
            </a:pPr>
            <a:r>
              <a:rPr lang="en-US" sz="3100" dirty="0"/>
              <a:t>Lab 2: Working with Power Page Entities and Authentication</a:t>
            </a:r>
          </a:p>
        </p:txBody>
      </p:sp>
      <p:graphicFrame>
        <p:nvGraphicFramePr>
          <p:cNvPr id="4" name="Content Placeholder 4">
            <a:extLst>
              <a:ext uri="{FF2B5EF4-FFF2-40B4-BE49-F238E27FC236}">
                <a16:creationId xmlns:a16="http://schemas.microsoft.com/office/drawing/2014/main" id="{79CC6DAB-7DAD-412D-8B09-D8CE829971A3}"/>
              </a:ext>
            </a:extLst>
          </p:cNvPr>
          <p:cNvGraphicFramePr>
            <a:graphicFrameLocks noGrp="1"/>
          </p:cNvGraphicFramePr>
          <p:nvPr>
            <p:ph idx="1"/>
            <p:extLst>
              <p:ext uri="{D42A27DB-BD31-4B8C-83A1-F6EECF244321}">
                <p14:modId xmlns:p14="http://schemas.microsoft.com/office/powerpoint/2010/main" val="43191644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28397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4CABEC-C8B7-7E6C-263A-67EF6624481B}"/>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Lab 3: Integrating Data and Interactive Elements</a:t>
            </a:r>
          </a:p>
        </p:txBody>
      </p:sp>
      <p:pic>
        <p:nvPicPr>
          <p:cNvPr id="5" name="Content Placeholder 4" descr="Cloud computing concept isolated on white background">
            <a:extLst>
              <a:ext uri="{FF2B5EF4-FFF2-40B4-BE49-F238E27FC236}">
                <a16:creationId xmlns:a16="http://schemas.microsoft.com/office/drawing/2014/main" id="{D2C9017C-BCD0-49C7-A1E0-C7676A8B7FEB}"/>
              </a:ext>
            </a:extLst>
          </p:cNvPr>
          <p:cNvPicPr>
            <a:picLocks noGrp="1" noChangeAspect="1"/>
          </p:cNvPicPr>
          <p:nvPr>
            <p:ph sz="half" idx="1"/>
          </p:nvPr>
        </p:nvPicPr>
        <p:blipFill>
          <a:blip r:embed="rId3"/>
          <a:srcRect l="18028" r="20098"/>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3618ECF-40AD-3FB0-9252-D9D3994AB9D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Data Integration Techniques</a:t>
            </a:r>
          </a:p>
          <a:p>
            <a:pPr marL="0" lvl="1" indent="0">
              <a:buNone/>
            </a:pPr>
            <a:r>
              <a:rPr lang="en-US" sz="1400"/>
              <a:t>Understanding data integration is crucial for creating dynamic web applications that utilize various data sources effectively.</a:t>
            </a:r>
          </a:p>
          <a:p>
            <a:pPr marL="0" indent="0">
              <a:spcBef>
                <a:spcPts val="2500"/>
              </a:spcBef>
              <a:buNone/>
            </a:pPr>
            <a:r>
              <a:rPr lang="en-US" sz="1400" b="1"/>
              <a:t>Adding Interactive Elements</a:t>
            </a:r>
          </a:p>
          <a:p>
            <a:pPr marL="0" lvl="1" indent="0">
              <a:buNone/>
            </a:pPr>
            <a:r>
              <a:rPr lang="en-US" sz="1400"/>
              <a:t>Incorporating interactive elements enhances user engagement and improves the overall functionality of your Power Pages.</a:t>
            </a:r>
          </a:p>
          <a:p>
            <a:pPr marL="0" indent="0">
              <a:spcBef>
                <a:spcPts val="2500"/>
              </a:spcBef>
              <a:buNone/>
            </a:pPr>
            <a:r>
              <a:rPr lang="en-US" sz="1400" b="1"/>
              <a:t>Building Dynamic Applications</a:t>
            </a:r>
          </a:p>
          <a:p>
            <a:pPr marL="0" lvl="1" indent="0">
              <a:buNone/>
            </a:pPr>
            <a:r>
              <a:rPr lang="en-US" sz="1400"/>
              <a:t>This lab guides you in building functional web applications that respond to user input and display data dynamically.</a:t>
            </a:r>
          </a:p>
        </p:txBody>
      </p:sp>
    </p:spTree>
    <p:extLst>
      <p:ext uri="{BB962C8B-B14F-4D97-AF65-F5344CB8AC3E}">
        <p14:creationId xmlns:p14="http://schemas.microsoft.com/office/powerpoint/2010/main" val="3332681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A5A7C-8376-52CF-B094-3AF3174DA382}"/>
              </a:ext>
            </a:extLst>
          </p:cNvPr>
          <p:cNvSpPr>
            <a:spLocks noGrp="1"/>
          </p:cNvSpPr>
          <p:nvPr>
            <p:ph type="title"/>
          </p:nvPr>
        </p:nvSpPr>
        <p:spPr>
          <a:xfrm>
            <a:off x="1049451" y="1352492"/>
            <a:ext cx="4665540" cy="1143000"/>
          </a:xfrm>
        </p:spPr>
        <p:txBody>
          <a:bodyPr vert="horz" lIns="91440" tIns="45720" rIns="91440" bIns="45720" rtlCol="0" anchor="t">
            <a:normAutofit/>
          </a:bodyPr>
          <a:lstStyle/>
          <a:p>
            <a:r>
              <a:rPr lang="en-US" dirty="0"/>
              <a:t>About Me</a:t>
            </a:r>
          </a:p>
        </p:txBody>
      </p:sp>
      <p:cxnSp>
        <p:nvCxnSpPr>
          <p:cNvPr id="16" name="Straight Connector 15">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9D3CBCD-C567-6E46-3267-74024CBE3178}"/>
              </a:ext>
            </a:extLst>
          </p:cNvPr>
          <p:cNvSpPr>
            <a:spLocks noGrp="1"/>
          </p:cNvSpPr>
          <p:nvPr>
            <p:ph sz="half" idx="2"/>
          </p:nvPr>
        </p:nvSpPr>
        <p:spPr>
          <a:xfrm>
            <a:off x="1049454" y="2662356"/>
            <a:ext cx="4665546" cy="3057911"/>
          </a:xfrm>
        </p:spPr>
        <p:txBody>
          <a:bodyPr vert="horz" lIns="91440" tIns="45720" rIns="91440" bIns="45720" rtlCol="0">
            <a:normAutofit/>
          </a:bodyPr>
          <a:lstStyle/>
          <a:p>
            <a:pPr>
              <a:lnSpc>
                <a:spcPct val="110000"/>
              </a:lnSpc>
            </a:pPr>
            <a:r>
              <a:rPr lang="en-US" sz="1700" dirty="0"/>
              <a:t>Passionate about technology and innovation.</a:t>
            </a:r>
          </a:p>
          <a:p>
            <a:pPr>
              <a:lnSpc>
                <a:spcPct val="110000"/>
              </a:lnSpc>
            </a:pPr>
            <a:r>
              <a:rPr lang="en-US" sz="1700" dirty="0"/>
              <a:t>Worked with PowerApps911 for about 4 years. Power Platform for about 7 years.</a:t>
            </a:r>
          </a:p>
          <a:p>
            <a:pPr>
              <a:lnSpc>
                <a:spcPct val="110000"/>
              </a:lnSpc>
            </a:pPr>
            <a:r>
              <a:rPr lang="en-US" sz="1700" dirty="0"/>
              <a:t>Have worked in all aspects of the Power Platform, most recently Power Pages</a:t>
            </a:r>
          </a:p>
          <a:p>
            <a:pPr>
              <a:lnSpc>
                <a:spcPct val="110000"/>
              </a:lnSpc>
            </a:pPr>
            <a:r>
              <a:rPr lang="en-US" sz="1700" dirty="0"/>
              <a:t>Worked in Government before PA911</a:t>
            </a:r>
          </a:p>
        </p:txBody>
      </p:sp>
      <p:pic>
        <p:nvPicPr>
          <p:cNvPr id="1026" name="Picture 2" descr="Anthony Apodaca">
            <a:extLst>
              <a:ext uri="{FF2B5EF4-FFF2-40B4-BE49-F238E27FC236}">
                <a16:creationId xmlns:a16="http://schemas.microsoft.com/office/drawing/2014/main" id="{58F72583-838E-CAE7-4229-32F332ABFC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1918" y="1597700"/>
            <a:ext cx="3551982" cy="35519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qr code with a white background&#10;&#10;AI-generated content may be incorrect.">
            <a:extLst>
              <a:ext uri="{FF2B5EF4-FFF2-40B4-BE49-F238E27FC236}">
                <a16:creationId xmlns:a16="http://schemas.microsoft.com/office/drawing/2014/main" id="{443429E6-224B-3BBA-533E-9E8E0BC13B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7674" y="3901555"/>
            <a:ext cx="1700284" cy="1700284"/>
          </a:xfrm>
          <a:prstGeom prst="rect">
            <a:avLst/>
          </a:prstGeom>
        </p:spPr>
      </p:pic>
      <p:sp>
        <p:nvSpPr>
          <p:cNvPr id="11" name="TextBox 10">
            <a:extLst>
              <a:ext uri="{FF2B5EF4-FFF2-40B4-BE49-F238E27FC236}">
                <a16:creationId xmlns:a16="http://schemas.microsoft.com/office/drawing/2014/main" id="{8C55B8D2-36DC-5DA3-9E0A-03524DA8A811}"/>
              </a:ext>
            </a:extLst>
          </p:cNvPr>
          <p:cNvSpPr txBox="1"/>
          <p:nvPr/>
        </p:nvSpPr>
        <p:spPr>
          <a:xfrm>
            <a:off x="9265779" y="5419722"/>
            <a:ext cx="1552171" cy="369332"/>
          </a:xfrm>
          <a:prstGeom prst="rect">
            <a:avLst/>
          </a:prstGeom>
          <a:noFill/>
        </p:spPr>
        <p:txBody>
          <a:bodyPr wrap="square" rtlCol="0">
            <a:spAutoFit/>
          </a:bodyPr>
          <a:lstStyle/>
          <a:p>
            <a:r>
              <a:rPr lang="en-US" dirty="0"/>
              <a:t>LinkedIn</a:t>
            </a:r>
          </a:p>
        </p:txBody>
      </p:sp>
    </p:spTree>
    <p:extLst>
      <p:ext uri="{BB962C8B-B14F-4D97-AF65-F5344CB8AC3E}">
        <p14:creationId xmlns:p14="http://schemas.microsoft.com/office/powerpoint/2010/main" val="617423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446EF66-9043-A56A-0C74-A91D2CE816A0}"/>
              </a:ext>
            </a:extLst>
          </p:cNvPr>
          <p:cNvSpPr>
            <a:spLocks noGrp="1"/>
          </p:cNvSpPr>
          <p:nvPr>
            <p:ph type="ctrTitle"/>
          </p:nvPr>
        </p:nvSpPr>
        <p:spPr>
          <a:xfrm>
            <a:off x="559219" y="1115844"/>
            <a:ext cx="7680960" cy="4631911"/>
          </a:xfrm>
        </p:spPr>
        <p:txBody>
          <a:bodyPr anchor="b">
            <a:normAutofit/>
          </a:bodyPr>
          <a:lstStyle/>
          <a:p>
            <a:r>
              <a:rPr lang="en-US" sz="6500"/>
              <a:t>Advanced Features and Best Practices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975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4084CF-BBD4-2FA8-85DB-3969A59700C4}"/>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700"/>
              <a:t>Securing and Managing Pages</a:t>
            </a:r>
          </a:p>
        </p:txBody>
      </p:sp>
      <p:pic>
        <p:nvPicPr>
          <p:cNvPr id="5" name="Content Placeholder 4" descr="Internet Cyber Security digital concept">
            <a:extLst>
              <a:ext uri="{FF2B5EF4-FFF2-40B4-BE49-F238E27FC236}">
                <a16:creationId xmlns:a16="http://schemas.microsoft.com/office/drawing/2014/main" id="{6942526C-C5A6-4027-B77B-29E7F8D31012}"/>
              </a:ext>
            </a:extLst>
          </p:cNvPr>
          <p:cNvPicPr>
            <a:picLocks noGrp="1" noChangeAspect="1"/>
          </p:cNvPicPr>
          <p:nvPr>
            <p:ph sz="half" idx="1"/>
          </p:nvPr>
        </p:nvPicPr>
        <p:blipFill>
          <a:blip r:embed="rId3"/>
          <a:srcRect l="46279" r="7315"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19AB16D-F43E-5968-892D-E8962BE1D9F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Security</a:t>
            </a:r>
          </a:p>
          <a:p>
            <a:pPr marL="0" lvl="1" indent="0">
              <a:buNone/>
            </a:pPr>
            <a:r>
              <a:rPr lang="en-US" sz="1400"/>
              <a:t>Understanding the significance of security in web applications is crucial to protect user data and privacy.</a:t>
            </a:r>
          </a:p>
          <a:p>
            <a:pPr marL="0" indent="0">
              <a:spcBef>
                <a:spcPts val="2500"/>
              </a:spcBef>
              <a:buNone/>
            </a:pPr>
            <a:r>
              <a:rPr lang="en-US" sz="1400" b="1"/>
              <a:t>Methods for Securing Pages</a:t>
            </a:r>
          </a:p>
          <a:p>
            <a:pPr marL="0" lvl="1" indent="0">
              <a:buNone/>
            </a:pPr>
            <a:r>
              <a:rPr lang="en-US" sz="1400"/>
              <a:t>We will explore various methods such as encryption, authentication, and secure coding practices to safeguard web pages.</a:t>
            </a:r>
          </a:p>
          <a:p>
            <a:pPr marL="0" indent="0">
              <a:spcBef>
                <a:spcPts val="2500"/>
              </a:spcBef>
              <a:buNone/>
            </a:pPr>
            <a:r>
              <a:rPr lang="en-US" sz="1400" b="1"/>
              <a:t>User Access Management</a:t>
            </a:r>
          </a:p>
          <a:p>
            <a:pPr marL="0" lvl="1" indent="0">
              <a:buNone/>
            </a:pPr>
            <a:r>
              <a:rPr lang="en-US" sz="1400"/>
              <a:t>Effective management of user access ensures that only authorized individuals can view or modify sensitive information.</a:t>
            </a:r>
          </a:p>
        </p:txBody>
      </p:sp>
    </p:spTree>
    <p:extLst>
      <p:ext uri="{BB962C8B-B14F-4D97-AF65-F5344CB8AC3E}">
        <p14:creationId xmlns:p14="http://schemas.microsoft.com/office/powerpoint/2010/main" val="1691773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F10B47-B2D8-EABD-F790-1405AF233D5C}"/>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Optimizing Performance</a:t>
            </a:r>
          </a:p>
        </p:txBody>
      </p:sp>
      <p:pic>
        <p:nvPicPr>
          <p:cNvPr id="5" name="Content Placeholder 4" descr="Yellow chat bubble with performance meter icon on blue background. Horizontal composition with copy space. Performance concept.">
            <a:extLst>
              <a:ext uri="{FF2B5EF4-FFF2-40B4-BE49-F238E27FC236}">
                <a16:creationId xmlns:a16="http://schemas.microsoft.com/office/drawing/2014/main" id="{BC5D9205-37CF-437A-83C8-C522CFFDE93A}"/>
              </a:ext>
            </a:extLst>
          </p:cNvPr>
          <p:cNvPicPr>
            <a:picLocks noGrp="1" noChangeAspect="1"/>
          </p:cNvPicPr>
          <p:nvPr>
            <p:ph sz="half" idx="1"/>
          </p:nvPr>
        </p:nvPicPr>
        <p:blipFill>
          <a:blip r:embed="rId3"/>
          <a:srcRect l="25587" r="23677" b="-1"/>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690EC25-1AF3-D03F-2D45-CEC7FD89052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Importance of Performance Optimization</a:t>
            </a:r>
          </a:p>
          <a:p>
            <a:pPr marL="0" lvl="1" indent="0">
              <a:buNone/>
            </a:pPr>
            <a:r>
              <a:rPr lang="en-US" sz="1400"/>
              <a:t>Optimizing performance is essential for enhancing user satisfaction and retaining visitors on your platform.</a:t>
            </a:r>
          </a:p>
          <a:p>
            <a:pPr marL="0" indent="0">
              <a:spcBef>
                <a:spcPts val="2500"/>
              </a:spcBef>
              <a:buNone/>
            </a:pPr>
            <a:r>
              <a:rPr lang="en-US" sz="1400" b="1"/>
              <a:t>Improving Loading Times</a:t>
            </a:r>
          </a:p>
          <a:p>
            <a:pPr marL="0" lvl="1" indent="0">
              <a:buNone/>
            </a:pPr>
            <a:r>
              <a:rPr lang="en-US" sz="1400"/>
              <a:t>Implementing techniques to reduce loading times can significantly improve the user experience and engagement.</a:t>
            </a:r>
          </a:p>
          <a:p>
            <a:pPr marL="0" indent="0">
              <a:spcBef>
                <a:spcPts val="2500"/>
              </a:spcBef>
              <a:buNone/>
            </a:pPr>
            <a:r>
              <a:rPr lang="en-US" sz="1400" b="1"/>
              <a:t>Techniques for Optimization</a:t>
            </a:r>
          </a:p>
          <a:p>
            <a:pPr marL="0" lvl="1" indent="0">
              <a:buNone/>
            </a:pPr>
            <a:r>
              <a:rPr lang="en-US" sz="1400"/>
              <a:t>Explore various techniques such as image compression, caching, and minimizing code to enhance performance.</a:t>
            </a:r>
          </a:p>
        </p:txBody>
      </p:sp>
    </p:spTree>
    <p:extLst>
      <p:ext uri="{BB962C8B-B14F-4D97-AF65-F5344CB8AC3E}">
        <p14:creationId xmlns:p14="http://schemas.microsoft.com/office/powerpoint/2010/main" val="2590127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F0B9C6-39DF-287A-82A2-83CE7C9061D5}"/>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2800"/>
              <a:t>Troubleshooting and Support Resources</a:t>
            </a:r>
          </a:p>
        </p:txBody>
      </p:sp>
      <p:pic>
        <p:nvPicPr>
          <p:cNvPr id="5" name="Content Placeholder 4" descr="Program coding on a computer screen">
            <a:extLst>
              <a:ext uri="{FF2B5EF4-FFF2-40B4-BE49-F238E27FC236}">
                <a16:creationId xmlns:a16="http://schemas.microsoft.com/office/drawing/2014/main" id="{01E36228-F0CA-4650-9B3B-86B1BC350236}"/>
              </a:ext>
            </a:extLst>
          </p:cNvPr>
          <p:cNvPicPr>
            <a:picLocks noGrp="1" noChangeAspect="1"/>
          </p:cNvPicPr>
          <p:nvPr>
            <p:ph sz="half" idx="1"/>
          </p:nvPr>
        </p:nvPicPr>
        <p:blipFill>
          <a:blip r:embed="rId3"/>
          <a:srcRect l="5625" r="-1" b="-1"/>
          <a:stretch>
            <a:fillRect/>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302CC1C-953E-3C2E-43C2-BC058520398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spcBef>
                <a:spcPts val="2500"/>
              </a:spcBef>
              <a:buNone/>
            </a:pPr>
            <a:r>
              <a:rPr lang="en-US" sz="1300" b="1"/>
              <a:t>Common Troubleshooting Strategies</a:t>
            </a:r>
          </a:p>
          <a:p>
            <a:pPr marL="0" lvl="1" indent="0">
              <a:buNone/>
            </a:pPr>
            <a:r>
              <a:rPr lang="en-US" sz="1300"/>
              <a:t>Even seasoned developers face challenges. Understanding common troubleshooting strategies can help resolve issues effectively.</a:t>
            </a:r>
          </a:p>
          <a:p>
            <a:pPr marL="0" indent="0">
              <a:spcBef>
                <a:spcPts val="2500"/>
              </a:spcBef>
              <a:buNone/>
            </a:pPr>
            <a:r>
              <a:rPr lang="en-US" sz="1300" b="1"/>
              <a:t>Support Resources</a:t>
            </a:r>
          </a:p>
          <a:p>
            <a:pPr marL="0" lvl="1" indent="0">
              <a:buNone/>
            </a:pPr>
            <a:r>
              <a:rPr lang="en-US" sz="1300"/>
              <a:t>Access to valuable support resources such as documentation, forums, and community support can assist in problem-solving.</a:t>
            </a:r>
          </a:p>
        </p:txBody>
      </p:sp>
    </p:spTree>
    <p:extLst>
      <p:ext uri="{BB962C8B-B14F-4D97-AF65-F5344CB8AC3E}">
        <p14:creationId xmlns:p14="http://schemas.microsoft.com/office/powerpoint/2010/main" val="1505641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BA1FC38-DE05-B9F3-3347-CEB574F8BAD5}"/>
              </a:ext>
            </a:extLst>
          </p:cNvPr>
          <p:cNvSpPr>
            <a:spLocks noGrp="1"/>
          </p:cNvSpPr>
          <p:nvPr>
            <p:ph type="title"/>
          </p:nvPr>
        </p:nvSpPr>
        <p:spPr>
          <a:xfrm>
            <a:off x="640079" y="1572768"/>
            <a:ext cx="8162176" cy="1406993"/>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7C206256-003E-5849-765A-4945A1AF35F8}"/>
              </a:ext>
            </a:extLst>
          </p:cNvPr>
          <p:cNvGraphicFramePr>
            <a:graphicFrameLocks noGrp="1"/>
          </p:cNvGraphicFramePr>
          <p:nvPr>
            <p:ph idx="1"/>
            <p:extLst>
              <p:ext uri="{D42A27DB-BD31-4B8C-83A1-F6EECF244321}">
                <p14:modId xmlns:p14="http://schemas.microsoft.com/office/powerpoint/2010/main" val="63213134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254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C2466B-4A24-04BA-7152-116609698785}"/>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dirty="0"/>
              <a:t>Agenda for the class</a:t>
            </a:r>
          </a:p>
        </p:txBody>
      </p:sp>
      <p:pic>
        <p:nvPicPr>
          <p:cNvPr id="5" name="Content Placeholder 4" descr="Digital tablet on stand in domestic kitchen">
            <a:extLst>
              <a:ext uri="{FF2B5EF4-FFF2-40B4-BE49-F238E27FC236}">
                <a16:creationId xmlns:a16="http://schemas.microsoft.com/office/drawing/2014/main" id="{7AE18843-6354-4EA0-99B0-37F97DE281C8}"/>
              </a:ext>
            </a:extLst>
          </p:cNvPr>
          <p:cNvPicPr>
            <a:picLocks noGrp="1" noChangeAspect="1"/>
          </p:cNvPicPr>
          <p:nvPr>
            <p:ph sz="half" idx="1"/>
          </p:nvPr>
        </p:nvPicPr>
        <p:blipFill>
          <a:blip r:embed="rId3"/>
          <a:srcRect r="5801"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982090A-0B1B-1EDE-71E7-8C57A86FD323}"/>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269905" y="2176036"/>
            <a:ext cx="4261104" cy="4121887"/>
          </a:xfrm>
        </p:spPr>
        <p:txBody>
          <a:bodyPr vert="horz" lIns="91440" tIns="45720" rIns="91440" bIns="45720" rtlCol="0">
            <a:normAutofit/>
          </a:bodyPr>
          <a:lstStyle/>
          <a:p>
            <a:r>
              <a:rPr lang="en-US"/>
              <a:t>Introduction to Microsoft Power Pages</a:t>
            </a:r>
          </a:p>
          <a:p>
            <a:r>
              <a:rPr lang="en-US"/>
              <a:t>Getting Started with Power Pages</a:t>
            </a:r>
          </a:p>
          <a:p>
            <a:r>
              <a:rPr lang="en-US"/>
              <a:t>Designing and Customizing Pages</a:t>
            </a:r>
          </a:p>
          <a:p>
            <a:r>
              <a:rPr lang="en-US"/>
              <a:t>Labs and Hands-On Demos</a:t>
            </a:r>
          </a:p>
          <a:p>
            <a:r>
              <a:rPr lang="en-US"/>
              <a:t>Advanced Features and Best Practices</a:t>
            </a:r>
          </a:p>
        </p:txBody>
      </p:sp>
    </p:spTree>
    <p:extLst>
      <p:ext uri="{BB962C8B-B14F-4D97-AF65-F5344CB8AC3E}">
        <p14:creationId xmlns:p14="http://schemas.microsoft.com/office/powerpoint/2010/main" val="1122200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9CDC2C73-B753-49DA-A3F1-033B831FC2E2}"/>
              </a:ext>
            </a:extLst>
          </p:cNvPr>
          <p:cNvSpPr>
            <a:spLocks noGrp="1"/>
          </p:cNvSpPr>
          <p:nvPr>
            <p:ph type="ctrTitle"/>
          </p:nvPr>
        </p:nvSpPr>
        <p:spPr>
          <a:xfrm>
            <a:off x="559219" y="1115844"/>
            <a:ext cx="7680960" cy="4631911"/>
          </a:xfrm>
        </p:spPr>
        <p:txBody>
          <a:bodyPr anchor="b">
            <a:normAutofit/>
          </a:bodyPr>
          <a:lstStyle/>
          <a:p>
            <a:r>
              <a:rPr lang="en-US" sz="6500"/>
              <a:t>Introduction to Microsoft Power Pages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063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E1D1E-1DAE-FB90-0106-65FEE1E7C5A3}"/>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Overview of Microsoft Power Pages</a:t>
            </a:r>
          </a:p>
        </p:txBody>
      </p:sp>
      <p:pic>
        <p:nvPicPr>
          <p:cNvPr id="5" name="Content Placeholder 4" descr="4K Resolution">
            <a:extLst>
              <a:ext uri="{FF2B5EF4-FFF2-40B4-BE49-F238E27FC236}">
                <a16:creationId xmlns:a16="http://schemas.microsoft.com/office/drawing/2014/main" id="{54E5F4E5-5844-4736-AFA9-69C6C2A4AD82}"/>
              </a:ext>
            </a:extLst>
          </p:cNvPr>
          <p:cNvPicPr>
            <a:picLocks noGrp="1" noChangeAspect="1"/>
          </p:cNvPicPr>
          <p:nvPr>
            <p:ph sz="half" idx="1"/>
          </p:nvPr>
        </p:nvPicPr>
        <p:blipFill>
          <a:blip r:embed="rId3"/>
          <a:srcRect l="27369" r="26225"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A4C1AE1-DF91-1D23-602E-3CC782268B0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Secure Web Applications</a:t>
            </a:r>
          </a:p>
          <a:p>
            <a:pPr marL="0" lvl="1" indent="0">
              <a:buNone/>
            </a:pPr>
            <a:r>
              <a:rPr lang="en-US" sz="1400"/>
              <a:t>Power Pages facilitates the creation of secure web applications, ensuring data protection and user privacy.</a:t>
            </a:r>
          </a:p>
          <a:p>
            <a:pPr marL="0" indent="0">
              <a:spcBef>
                <a:spcPts val="2500"/>
              </a:spcBef>
              <a:buNone/>
            </a:pPr>
            <a:r>
              <a:rPr lang="en-US" sz="1400" b="1"/>
              <a:t>Scalable Solutions</a:t>
            </a:r>
          </a:p>
          <a:p>
            <a:pPr marL="0" lvl="1" indent="0">
              <a:buNone/>
            </a:pPr>
            <a:r>
              <a:rPr lang="en-US" sz="1400"/>
              <a:t>The platform supports scalability, allowing organizations to grow their applications according to their needs and user demands.</a:t>
            </a:r>
          </a:p>
          <a:p>
            <a:pPr marL="0" indent="0">
              <a:spcBef>
                <a:spcPts val="2500"/>
              </a:spcBef>
              <a:buNone/>
            </a:pPr>
            <a:r>
              <a:rPr lang="en-US" sz="1400" b="1"/>
              <a:t>Integration with Microsoft Tools</a:t>
            </a:r>
          </a:p>
          <a:p>
            <a:pPr marL="0" lvl="1" indent="0">
              <a:buNone/>
            </a:pPr>
            <a:r>
              <a:rPr lang="en-US" sz="1400"/>
              <a:t>Power Pages seamlessly integrates with other Microsoft Power Platform tools, enhancing functionality and user experience.</a:t>
            </a:r>
          </a:p>
        </p:txBody>
      </p:sp>
    </p:spTree>
    <p:extLst>
      <p:ext uri="{BB962C8B-B14F-4D97-AF65-F5344CB8AC3E}">
        <p14:creationId xmlns:p14="http://schemas.microsoft.com/office/powerpoint/2010/main" val="2706432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0D29371-7338-EA76-692C-F50258304CE1}"/>
              </a:ext>
            </a:extLst>
          </p:cNvPr>
          <p:cNvSpPr>
            <a:spLocks noGrp="1"/>
          </p:cNvSpPr>
          <p:nvPr>
            <p:ph type="title"/>
          </p:nvPr>
        </p:nvSpPr>
        <p:spPr>
          <a:xfrm>
            <a:off x="640080" y="914400"/>
            <a:ext cx="3412998" cy="1839433"/>
          </a:xfrm>
        </p:spPr>
        <p:txBody>
          <a:bodyPr>
            <a:normAutofit/>
          </a:bodyPr>
          <a:lstStyle/>
          <a:p>
            <a:r>
              <a:rPr lang="en-US" sz="3600"/>
              <a:t>Key Features and Benefits</a:t>
            </a:r>
          </a:p>
        </p:txBody>
      </p:sp>
      <p:graphicFrame>
        <p:nvGraphicFramePr>
          <p:cNvPr id="4" name="Content Placeholder 4">
            <a:extLst>
              <a:ext uri="{FF2B5EF4-FFF2-40B4-BE49-F238E27FC236}">
                <a16:creationId xmlns:a16="http://schemas.microsoft.com/office/drawing/2014/main" id="{76AB0F19-C5BB-4036-8882-F1CC2AB302E7}"/>
              </a:ext>
            </a:extLst>
          </p:cNvPr>
          <p:cNvGraphicFramePr>
            <a:graphicFrameLocks noGrp="1"/>
          </p:cNvGraphicFramePr>
          <p:nvPr>
            <p:ph idx="1"/>
            <p:extLst>
              <p:ext uri="{D42A27DB-BD31-4B8C-83A1-F6EECF244321}">
                <p14:modId xmlns:p14="http://schemas.microsoft.com/office/powerpoint/2010/main" val="393813346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8544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5A713-8D34-CB23-D4AA-17F27178F53C}"/>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sz="3700"/>
              <a:t>Use Cases and Applications</a:t>
            </a:r>
          </a:p>
        </p:txBody>
      </p:sp>
      <p:sp>
        <p:nvSpPr>
          <p:cNvPr id="4" name="Content Placeholder 3">
            <a:extLst>
              <a:ext uri="{FF2B5EF4-FFF2-40B4-BE49-F238E27FC236}">
                <a16:creationId xmlns:a16="http://schemas.microsoft.com/office/drawing/2014/main" id="{90923A9C-3FB8-F223-B026-8DBE8D1E8AE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Customer Portals</a:t>
            </a:r>
          </a:p>
          <a:p>
            <a:pPr marL="0" lvl="1" indent="0">
              <a:buNone/>
            </a:pPr>
            <a:r>
              <a:rPr lang="en-US" sz="1400"/>
              <a:t>Power Pages can be used to create customer portals, providing users with easy access to their information and services.</a:t>
            </a:r>
          </a:p>
          <a:p>
            <a:pPr marL="0" indent="0">
              <a:spcBef>
                <a:spcPts val="2500"/>
              </a:spcBef>
              <a:buNone/>
            </a:pPr>
            <a:r>
              <a:rPr lang="en-US" sz="1400" b="1"/>
              <a:t>Service Requests</a:t>
            </a:r>
          </a:p>
          <a:p>
            <a:pPr marL="0" lvl="1" indent="0">
              <a:buNone/>
            </a:pPr>
            <a:r>
              <a:rPr lang="en-US" sz="1400"/>
              <a:t>Businesses can utilize Power Pages for managing service requests efficiently, streamlining the process for customers and service teams.</a:t>
            </a:r>
          </a:p>
          <a:p>
            <a:pPr marL="0" indent="0">
              <a:spcBef>
                <a:spcPts val="2500"/>
              </a:spcBef>
              <a:buNone/>
            </a:pPr>
            <a:r>
              <a:rPr lang="en-US" sz="1400" b="1"/>
              <a:t>Information Management Systems</a:t>
            </a:r>
          </a:p>
          <a:p>
            <a:pPr marL="0" lvl="1" indent="0">
              <a:buNone/>
            </a:pPr>
            <a:r>
              <a:rPr lang="en-US" sz="1400"/>
              <a:t>Power Pages can also serve as information management systems, allowing organizations to organize and share data effectively.</a:t>
            </a:r>
          </a:p>
        </p:txBody>
      </p:sp>
      <p:pic>
        <p:nvPicPr>
          <p:cNvPr id="5" name="Content Placeholder 4" descr="Social network">
            <a:extLst>
              <a:ext uri="{FF2B5EF4-FFF2-40B4-BE49-F238E27FC236}">
                <a16:creationId xmlns:a16="http://schemas.microsoft.com/office/drawing/2014/main" id="{40E4FB83-220F-4AF9-8459-FCE87EB7C077}"/>
              </a:ext>
            </a:extLst>
          </p:cNvPr>
          <p:cNvPicPr>
            <a:picLocks noGrp="1" noChangeAspect="1"/>
          </p:cNvPicPr>
          <p:nvPr>
            <p:ph sz="half" idx="1"/>
          </p:nvPr>
        </p:nvPicPr>
        <p:blipFill>
          <a:blip r:embed="rId3"/>
          <a:srcRect l="23695" r="21299"/>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04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F749F45-0F8B-A5A2-EE2F-CE87695679F2}"/>
              </a:ext>
            </a:extLst>
          </p:cNvPr>
          <p:cNvSpPr>
            <a:spLocks noGrp="1"/>
          </p:cNvSpPr>
          <p:nvPr>
            <p:ph type="ctrTitle"/>
          </p:nvPr>
        </p:nvSpPr>
        <p:spPr>
          <a:xfrm>
            <a:off x="559219" y="1115844"/>
            <a:ext cx="7680960" cy="4631911"/>
          </a:xfrm>
        </p:spPr>
        <p:txBody>
          <a:bodyPr anchor="b">
            <a:normAutofit/>
          </a:bodyPr>
          <a:lstStyle/>
          <a:p>
            <a:r>
              <a:rPr lang="en-US" sz="6500"/>
              <a:t>Getting Started with Power Pages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6376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E9EDD47-6854-CFD2-2D3D-5C168E05EDE8}"/>
              </a:ext>
            </a:extLst>
          </p:cNvPr>
          <p:cNvSpPr>
            <a:spLocks noGrp="1"/>
          </p:cNvSpPr>
          <p:nvPr>
            <p:ph type="title"/>
          </p:nvPr>
        </p:nvSpPr>
        <p:spPr>
          <a:xfrm>
            <a:off x="640080" y="914400"/>
            <a:ext cx="3412998" cy="1839433"/>
          </a:xfrm>
        </p:spPr>
        <p:txBody>
          <a:bodyPr>
            <a:normAutofit/>
          </a:bodyPr>
          <a:lstStyle/>
          <a:p>
            <a:r>
              <a:rPr lang="en-US" sz="3600"/>
              <a:t>Setting up Your Environment</a:t>
            </a:r>
          </a:p>
        </p:txBody>
      </p:sp>
      <p:graphicFrame>
        <p:nvGraphicFramePr>
          <p:cNvPr id="4" name="Content Placeholder 4">
            <a:extLst>
              <a:ext uri="{FF2B5EF4-FFF2-40B4-BE49-F238E27FC236}">
                <a16:creationId xmlns:a16="http://schemas.microsoft.com/office/drawing/2014/main" id="{735CB3E1-62B1-4454-B7A8-5075E9EF2746}"/>
              </a:ext>
            </a:extLst>
          </p:cNvPr>
          <p:cNvGraphicFramePr>
            <a:graphicFrameLocks noGrp="1"/>
          </p:cNvGraphicFramePr>
          <p:nvPr>
            <p:ph idx="1"/>
            <p:extLst>
              <p:ext uri="{D42A27DB-BD31-4B8C-83A1-F6EECF244321}">
                <p14:modId xmlns:p14="http://schemas.microsoft.com/office/powerpoint/2010/main" val="245081047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9547116"/>
      </p:ext>
    </p:extLst>
  </p:cSld>
  <p:clrMapOvr>
    <a:masterClrMapping/>
  </p:clrMapOvr>
  <p:transition>
    <p:fade/>
  </p:transition>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820</TotalTime>
  <Words>1952</Words>
  <Application>Microsoft Office PowerPoint</Application>
  <PresentationFormat>Widescreen</PresentationFormat>
  <Paragraphs>176</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Bierstadt</vt:lpstr>
      <vt:lpstr>Grandview Display</vt:lpstr>
      <vt:lpstr>DashVTI</vt:lpstr>
      <vt:lpstr>Power Pages Jumpstart: </vt:lpstr>
      <vt:lpstr>About Me</vt:lpstr>
      <vt:lpstr>Agenda for the class</vt:lpstr>
      <vt:lpstr>Introduction to Microsoft Power Pages</vt:lpstr>
      <vt:lpstr>Overview of Microsoft Power Pages</vt:lpstr>
      <vt:lpstr>Key Features and Benefits</vt:lpstr>
      <vt:lpstr>Use Cases and Applications</vt:lpstr>
      <vt:lpstr>Getting Started with Power Pages</vt:lpstr>
      <vt:lpstr>Setting up Your Environment</vt:lpstr>
      <vt:lpstr>Navigating the Power Pages Interface</vt:lpstr>
      <vt:lpstr>Basic Page Creation and Customization</vt:lpstr>
      <vt:lpstr>Designing and Customizing Pages</vt:lpstr>
      <vt:lpstr>Using Templates and Themes</vt:lpstr>
      <vt:lpstr>Adding and Configuring Components</vt:lpstr>
      <vt:lpstr>Implementing Responsive Design</vt:lpstr>
      <vt:lpstr>Labs and Hands-On Demos</vt:lpstr>
      <vt:lpstr>Lab 1: Creating Your First Power Page</vt:lpstr>
      <vt:lpstr>Lab 2: Working with Power Page Entities and Authentication</vt:lpstr>
      <vt:lpstr>Lab 3: Integrating Data and Interactive Elements</vt:lpstr>
      <vt:lpstr>Advanced Features and Best Practices</vt:lpstr>
      <vt:lpstr>Securing and Managing Pages</vt:lpstr>
      <vt:lpstr>Optimizing Performance</vt:lpstr>
      <vt:lpstr>Troubleshooting and Support Resources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Anthony Apodaca</dc:creator>
  <cp:lastModifiedBy>Anthony Apodaca</cp:lastModifiedBy>
  <cp:revision>3</cp:revision>
  <dcterms:created xsi:type="dcterms:W3CDTF">2025-06-24T00:52:21Z</dcterms:created>
  <dcterms:modified xsi:type="dcterms:W3CDTF">2025-06-25T19:02:14Z</dcterms:modified>
</cp:coreProperties>
</file>